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47.svg" ContentType="image/svg+xml"/>
  <Override PartName="/ppt/media/image49.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65.svg" ContentType="image/svg+xml"/>
  <Override PartName="/ppt/media/image67.svg" ContentType="image/svg+xml"/>
  <Override PartName="/ppt/media/image69.svg" ContentType="image/sv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media/image76.svg" ContentType="image/svg+xml"/>
  <Override PartName="/ppt/media/image78.svg" ContentType="image/sv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80.svg" ContentType="image/sv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media/image83.svg" ContentType="image/svg+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6" r:id="rId6"/>
    <p:sldMasterId id="2147483690" r:id="rId7"/>
  </p:sldMasterIdLst>
  <p:notesMasterIdLst>
    <p:notesMasterId r:id="rId53"/>
  </p:notesMasterIdLst>
  <p:sldIdLst>
    <p:sldId id="256" r:id="rId8"/>
    <p:sldId id="362" r:id="rId9"/>
    <p:sldId id="257" r:id="rId10"/>
    <p:sldId id="258" r:id="rId11"/>
    <p:sldId id="259" r:id="rId12"/>
    <p:sldId id="260" r:id="rId13"/>
    <p:sldId id="261" r:id="rId14"/>
    <p:sldId id="265" r:id="rId15"/>
    <p:sldId id="363" r:id="rId16"/>
    <p:sldId id="267" r:id="rId17"/>
    <p:sldId id="268" r:id="rId18"/>
    <p:sldId id="269" r:id="rId19"/>
    <p:sldId id="270" r:id="rId20"/>
    <p:sldId id="3043" r:id="rId21"/>
    <p:sldId id="3059" r:id="rId22"/>
    <p:sldId id="3060" r:id="rId23"/>
    <p:sldId id="2993" r:id="rId24"/>
    <p:sldId id="2991" r:id="rId25"/>
    <p:sldId id="2994" r:id="rId26"/>
    <p:sldId id="2995" r:id="rId27"/>
    <p:sldId id="3020" r:id="rId28"/>
    <p:sldId id="3015" r:id="rId29"/>
    <p:sldId id="3024" r:id="rId30"/>
    <p:sldId id="3044" r:id="rId31"/>
    <p:sldId id="3047" r:id="rId32"/>
    <p:sldId id="3050" r:id="rId33"/>
    <p:sldId id="2989" r:id="rId34"/>
    <p:sldId id="3055" r:id="rId35"/>
    <p:sldId id="3051" r:id="rId36"/>
    <p:sldId id="3052" r:id="rId37"/>
    <p:sldId id="3053" r:id="rId38"/>
    <p:sldId id="3054" r:id="rId39"/>
    <p:sldId id="3056" r:id="rId40"/>
    <p:sldId id="3058" r:id="rId41"/>
    <p:sldId id="3042" r:id="rId42"/>
    <p:sldId id="3045" r:id="rId43"/>
    <p:sldId id="2992" r:id="rId44"/>
    <p:sldId id="3004" r:id="rId45"/>
    <p:sldId id="313" r:id="rId46"/>
    <p:sldId id="297" r:id="rId47"/>
    <p:sldId id="3009" r:id="rId48"/>
    <p:sldId id="3040" r:id="rId49"/>
    <p:sldId id="3014" r:id="rId50"/>
    <p:sldId id="3019" r:id="rId51"/>
    <p:sldId id="304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2E0B20-98A4-1D7E-D1D2-A76A0EF856C5}" name="Vural Gursel, Iris" initials="VI" userId="S::iris.vuralgursel@wur.nl::24314bbb-78a4-43b1-babd-b54baf4382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68" autoAdjust="0"/>
  </p:normalViewPr>
  <p:slideViewPr>
    <p:cSldViewPr snapToGrid="0">
      <p:cViewPr varScale="1">
        <p:scale>
          <a:sx n="94" d="100"/>
          <a:sy n="94" d="100"/>
        </p:scale>
        <p:origin x="11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olisservices-my.sharepoint.com/personal/m_khairani_uu_nl/Documents/Documents/PhD%20-%20HARMONITOR/WP5-JMS/Task%205.3%20Validation/Feedback%20received%20from%20CSL%20owners/Merged%20Results/250507%20Merged%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Narrow"/>
              </a:defRPr>
            </a:pPr>
            <a:r>
              <a:rPr lang="en-GB" sz="1400" b="0" i="0" u="none" strike="noStrike" kern="1200" cap="none" spc="0" baseline="0">
                <a:solidFill>
                  <a:srgbClr val="595959"/>
                </a:solidFill>
                <a:uFillTx/>
                <a:latin typeface="Aptos Narrow"/>
              </a:rPr>
              <a:t>Governance and Management</a:t>
            </a:r>
          </a:p>
        </c:rich>
      </c:tx>
      <c:overlay val="0"/>
      <c:spPr>
        <a:noFill/>
        <a:ln>
          <a:noFill/>
        </a:ln>
      </c:spPr>
    </c:title>
    <c:autoTitleDeleted val="0"/>
    <c:plotArea>
      <c:layout/>
      <c:radarChart>
        <c:radarStyle val="marker"/>
        <c:varyColors val="0"/>
        <c:ser>
          <c:idx val="0"/>
          <c:order val="0"/>
          <c:spPr>
            <a:ln w="28575" cap="rnd">
              <a:solidFill>
                <a:srgbClr val="156082"/>
              </a:solidFill>
              <a:prstDash val="solid"/>
              <a:round/>
            </a:ln>
          </c:spPr>
          <c:marker>
            <c:symbol val="circle"/>
            <c:size val="5"/>
          </c:marker>
          <c:cat>
            <c:strRef>
              <c:f>Results!$B$49:$B$53</c:f>
              <c:strCache>
                <c:ptCount val="5"/>
                <c:pt idx="0">
                  <c:v>Scheme scope and objectives</c:v>
                </c:pt>
                <c:pt idx="1">
                  <c:v>Governance structure</c:v>
                </c:pt>
                <c:pt idx="2">
                  <c:v>Stakeholder participation</c:v>
                </c:pt>
                <c:pt idx="3">
                  <c:v>Due diligence</c:v>
                </c:pt>
                <c:pt idx="4">
                  <c:v>Complaints and dispute resolution mechanism</c:v>
                </c:pt>
              </c:strCache>
            </c:strRef>
          </c:cat>
          <c:val>
            <c:numRef>
              <c:f>Results!$C$49:$C$53</c:f>
              <c:numCache>
                <c:formatCode>0%</c:formatCode>
                <c:ptCount val="5"/>
                <c:pt idx="0">
                  <c:v>0.83333333333333337</c:v>
                </c:pt>
                <c:pt idx="1">
                  <c:v>1</c:v>
                </c:pt>
                <c:pt idx="2">
                  <c:v>1</c:v>
                </c:pt>
                <c:pt idx="3">
                  <c:v>0</c:v>
                </c:pt>
                <c:pt idx="4">
                  <c:v>1</c:v>
                </c:pt>
              </c:numCache>
            </c:numRef>
          </c:val>
          <c:extLst>
            <c:ext xmlns:c16="http://schemas.microsoft.com/office/drawing/2014/chart" uri="{C3380CC4-5D6E-409C-BE32-E72D297353CC}">
              <c16:uniqueId val="{00000000-753C-463D-93B5-1E642CEC0306}"/>
            </c:ext>
          </c:extLst>
        </c:ser>
        <c:dLbls>
          <c:showLegendKey val="0"/>
          <c:showVal val="0"/>
          <c:showCatName val="0"/>
          <c:showSerName val="0"/>
          <c:showPercent val="0"/>
          <c:showBubbleSize val="0"/>
        </c:dLbls>
        <c:axId val="178961935"/>
        <c:axId val="178961455"/>
      </c:radarChart>
      <c:valAx>
        <c:axId val="178961455"/>
        <c:scaling>
          <c:orientation val="minMax"/>
        </c:scaling>
        <c:delete val="0"/>
        <c:axPos val="l"/>
        <c:majorGridlines>
          <c:spPr>
            <a:ln w="9528" cap="flat">
              <a:solidFill>
                <a:srgbClr val="D9D9D9"/>
              </a:solidFill>
              <a:prstDash val="solid"/>
              <a:round/>
            </a:ln>
          </c:spPr>
        </c:majorGridlines>
        <c:numFmt formatCode="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Narrow"/>
              </a:defRPr>
            </a:pPr>
            <a:endParaRPr lang="de-DE"/>
          </a:p>
        </c:txPr>
        <c:crossAx val="178961935"/>
        <c:crosses val="autoZero"/>
        <c:crossBetween val="between"/>
      </c:valAx>
      <c:catAx>
        <c:axId val="178961935"/>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Narrow"/>
              </a:defRPr>
            </a:pPr>
            <a:endParaRPr lang="de-DE"/>
          </a:p>
        </c:txPr>
        <c:crossAx val="178961455"/>
        <c:crosses val="autoZero"/>
        <c:auto val="1"/>
        <c:lblAlgn val="ctr"/>
        <c:lblOffset val="100"/>
        <c:noMultiLvlLbl val="0"/>
      </c:catAx>
      <c:spPr>
        <a:noFill/>
        <a:ln>
          <a:noFill/>
        </a:ln>
      </c:spPr>
    </c:plotArea>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Narrow"/>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nl-NL" b="1">
                <a:latin typeface="Arial" panose="020B0604020202020204" pitchFamily="34" charset="0"/>
                <a:cs typeface="Arial" panose="020B0604020202020204" pitchFamily="34" charset="0"/>
              </a:rPr>
              <a:t>Extent of Fulfiment to BMT Outcome Level Criteria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0.48204207966138068"/>
          <c:y val="0.11321733821733822"/>
          <c:w val="0.48237741886518559"/>
          <c:h val="0.71499259707921126"/>
        </c:manualLayout>
      </c:layout>
      <c:barChart>
        <c:barDir val="bar"/>
        <c:grouping val="percentStacked"/>
        <c:varyColors val="0"/>
        <c:ser>
          <c:idx val="0"/>
          <c:order val="0"/>
          <c:tx>
            <c:strRef>
              <c:f>Sheet1!$B$15</c:f>
              <c:strCache>
                <c:ptCount val="1"/>
                <c:pt idx="0">
                  <c:v>Fully</c:v>
                </c:pt>
              </c:strCache>
            </c:strRef>
          </c:tx>
          <c:spPr>
            <a:solidFill>
              <a:schemeClr val="accent5">
                <a:shade val="65000"/>
              </a:schemeClr>
            </a:solidFill>
            <a:ln>
              <a:noFill/>
            </a:ln>
            <a:effectLst/>
          </c:spPr>
          <c:invertIfNegative val="0"/>
          <c:cat>
            <c:strRef>
              <c:f>Sheet1!$A$16:$A$22</c:f>
              <c:strCache>
                <c:ptCount val="7"/>
                <c:pt idx="0">
                  <c:v>F.1 The scheme incorporates the feedback from certification bodies and certification support consultant, policy makers, non-governmental organizations, other public entities, and the development in science to facilitate  learning and improvements of the st</c:v>
                </c:pt>
                <c:pt idx="1">
                  <c:v>E.1 The standard revision process updates requirements or indicators, considering the progress made by operators in advancing the certification scheme or label’s goals.</c:v>
                </c:pt>
                <c:pt idx="2">
                  <c:v>D.1 The scheme publicly reports the monitoring and evaluation results.</c:v>
                </c:pt>
                <c:pt idx="3">
                  <c:v>C.1 The scheme conducts verification of impact monitoring data to ensure reliability and accuracy of the data.</c:v>
                </c:pt>
                <c:pt idx="4">
                  <c:v>B.2 The scheme regularly measures their progress towards intended social, economic, and environmental impacts through performance, outcome, and impact evaluation. </c:v>
                </c:pt>
                <c:pt idx="5">
                  <c:v>B.1 The scheme clearly defines its impact in alignment with its mission and establishes a framework to achieve those impacts.</c:v>
                </c:pt>
                <c:pt idx="6">
                  <c:v>A.1 The scheme requires a systematic approach to address critical sustainability issues and monitors the approach's effectiveness to achieve the intended sustainability goals.</c:v>
                </c:pt>
              </c:strCache>
            </c:strRef>
          </c:cat>
          <c:val>
            <c:numRef>
              <c:f>Sheet1!$B$16:$B$22</c:f>
              <c:numCache>
                <c:formatCode>General</c:formatCode>
                <c:ptCount val="7"/>
                <c:pt idx="1">
                  <c:v>1</c:v>
                </c:pt>
                <c:pt idx="2">
                  <c:v>3</c:v>
                </c:pt>
                <c:pt idx="3">
                  <c:v>2</c:v>
                </c:pt>
                <c:pt idx="4">
                  <c:v>3</c:v>
                </c:pt>
                <c:pt idx="5">
                  <c:v>2</c:v>
                </c:pt>
                <c:pt idx="6">
                  <c:v>5</c:v>
                </c:pt>
              </c:numCache>
            </c:numRef>
          </c:val>
          <c:extLst>
            <c:ext xmlns:c16="http://schemas.microsoft.com/office/drawing/2014/chart" uri="{C3380CC4-5D6E-409C-BE32-E72D297353CC}">
              <c16:uniqueId val="{00000000-6C55-4F69-B11C-00149DB7F11B}"/>
            </c:ext>
          </c:extLst>
        </c:ser>
        <c:ser>
          <c:idx val="2"/>
          <c:order val="1"/>
          <c:tx>
            <c:strRef>
              <c:f>Sheet1!$D$15</c:f>
              <c:strCache>
                <c:ptCount val="1"/>
                <c:pt idx="0">
                  <c:v>Partly</c:v>
                </c:pt>
              </c:strCache>
            </c:strRef>
          </c:tx>
          <c:spPr>
            <a:solidFill>
              <a:schemeClr val="accent5">
                <a:lumMod val="60000"/>
                <a:lumOff val="40000"/>
              </a:schemeClr>
            </a:solidFill>
            <a:ln>
              <a:noFill/>
            </a:ln>
            <a:effectLst/>
          </c:spPr>
          <c:invertIfNegative val="0"/>
          <c:cat>
            <c:strRef>
              <c:f>Sheet1!$A$16:$A$22</c:f>
              <c:strCache>
                <c:ptCount val="7"/>
                <c:pt idx="0">
                  <c:v>F.1 The scheme incorporates the feedback from certification bodies and certification support consultant, policy makers, non-governmental organizations, other public entities, and the development in science to facilitate  learning and improvements of the st</c:v>
                </c:pt>
                <c:pt idx="1">
                  <c:v>E.1 The standard revision process updates requirements or indicators, considering the progress made by operators in advancing the certification scheme or label’s goals.</c:v>
                </c:pt>
                <c:pt idx="2">
                  <c:v>D.1 The scheme publicly reports the monitoring and evaluation results.</c:v>
                </c:pt>
                <c:pt idx="3">
                  <c:v>C.1 The scheme conducts verification of impact monitoring data to ensure reliability and accuracy of the data.</c:v>
                </c:pt>
                <c:pt idx="4">
                  <c:v>B.2 The scheme regularly measures their progress towards intended social, economic, and environmental impacts through performance, outcome, and impact evaluation. </c:v>
                </c:pt>
                <c:pt idx="5">
                  <c:v>B.1 The scheme clearly defines its impact in alignment with its mission and establishes a framework to achieve those impacts.</c:v>
                </c:pt>
                <c:pt idx="6">
                  <c:v>A.1 The scheme requires a systematic approach to address critical sustainability issues and monitors the approach's effectiveness to achieve the intended sustainability goals.</c:v>
                </c:pt>
              </c:strCache>
            </c:strRef>
          </c:cat>
          <c:val>
            <c:numRef>
              <c:f>Sheet1!$D$16:$D$22</c:f>
              <c:numCache>
                <c:formatCode>General</c:formatCode>
                <c:ptCount val="7"/>
                <c:pt idx="0">
                  <c:v>2</c:v>
                </c:pt>
                <c:pt idx="2">
                  <c:v>1</c:v>
                </c:pt>
                <c:pt idx="4">
                  <c:v>1</c:v>
                </c:pt>
                <c:pt idx="6">
                  <c:v>1</c:v>
                </c:pt>
              </c:numCache>
            </c:numRef>
          </c:val>
          <c:extLst>
            <c:ext xmlns:c16="http://schemas.microsoft.com/office/drawing/2014/chart" uri="{C3380CC4-5D6E-409C-BE32-E72D297353CC}">
              <c16:uniqueId val="{00000001-6C55-4F69-B11C-00149DB7F11B}"/>
            </c:ext>
          </c:extLst>
        </c:ser>
        <c:ser>
          <c:idx val="1"/>
          <c:order val="2"/>
          <c:tx>
            <c:strRef>
              <c:f>Sheet1!$C$15</c:f>
              <c:strCache>
                <c:ptCount val="1"/>
                <c:pt idx="0">
                  <c:v>Missing</c:v>
                </c:pt>
              </c:strCache>
            </c:strRef>
          </c:tx>
          <c:spPr>
            <a:solidFill>
              <a:schemeClr val="accent1">
                <a:lumMod val="20000"/>
                <a:lumOff val="80000"/>
              </a:schemeClr>
            </a:solidFill>
            <a:ln>
              <a:noFill/>
            </a:ln>
            <a:effectLst/>
          </c:spPr>
          <c:invertIfNegative val="0"/>
          <c:cat>
            <c:strRef>
              <c:f>Sheet1!$A$16:$A$22</c:f>
              <c:strCache>
                <c:ptCount val="7"/>
                <c:pt idx="0">
                  <c:v>F.1 The scheme incorporates the feedback from certification bodies and certification support consultant, policy makers, non-governmental organizations, other public entities, and the development in science to facilitate  learning and improvements of the st</c:v>
                </c:pt>
                <c:pt idx="1">
                  <c:v>E.1 The standard revision process updates requirements or indicators, considering the progress made by operators in advancing the certification scheme or label’s goals.</c:v>
                </c:pt>
                <c:pt idx="2">
                  <c:v>D.1 The scheme publicly reports the monitoring and evaluation results.</c:v>
                </c:pt>
                <c:pt idx="3">
                  <c:v>C.1 The scheme conducts verification of impact monitoring data to ensure reliability and accuracy of the data.</c:v>
                </c:pt>
                <c:pt idx="4">
                  <c:v>B.2 The scheme regularly measures their progress towards intended social, economic, and environmental impacts through performance, outcome, and impact evaluation. </c:v>
                </c:pt>
                <c:pt idx="5">
                  <c:v>B.1 The scheme clearly defines its impact in alignment with its mission and establishes a framework to achieve those impacts.</c:v>
                </c:pt>
                <c:pt idx="6">
                  <c:v>A.1 The scheme requires a systematic approach to address critical sustainability issues and monitors the approach's effectiveness to achieve the intended sustainability goals.</c:v>
                </c:pt>
              </c:strCache>
            </c:strRef>
          </c:cat>
          <c:val>
            <c:numRef>
              <c:f>Sheet1!$C$16:$C$22</c:f>
              <c:numCache>
                <c:formatCode>General</c:formatCode>
                <c:ptCount val="7"/>
                <c:pt idx="1">
                  <c:v>1</c:v>
                </c:pt>
                <c:pt idx="2">
                  <c:v>1</c:v>
                </c:pt>
                <c:pt idx="4">
                  <c:v>1</c:v>
                </c:pt>
              </c:numCache>
            </c:numRef>
          </c:val>
          <c:extLst>
            <c:ext xmlns:c16="http://schemas.microsoft.com/office/drawing/2014/chart" uri="{C3380CC4-5D6E-409C-BE32-E72D297353CC}">
              <c16:uniqueId val="{00000002-6C55-4F69-B11C-00149DB7F11B}"/>
            </c:ext>
          </c:extLst>
        </c:ser>
        <c:dLbls>
          <c:showLegendKey val="0"/>
          <c:showVal val="0"/>
          <c:showCatName val="0"/>
          <c:showSerName val="0"/>
          <c:showPercent val="0"/>
          <c:showBubbleSize val="0"/>
        </c:dLbls>
        <c:gapWidth val="150"/>
        <c:overlap val="100"/>
        <c:axId val="281904063"/>
        <c:axId val="281903583"/>
      </c:barChart>
      <c:catAx>
        <c:axId val="281904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281903583"/>
        <c:crosses val="autoZero"/>
        <c:auto val="1"/>
        <c:lblAlgn val="l"/>
        <c:lblOffset val="100"/>
        <c:noMultiLvlLbl val="0"/>
      </c:catAx>
      <c:valAx>
        <c:axId val="2819035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nl-NL" sz="1050"/>
                  <a:t>Degree of Fulfilment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28190406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546A"/>
      </a:solidFill>
    </a:ln>
    <a:effectLst>
      <a:outerShdw blurRad="50800" dist="38100" dir="2700000" algn="tl" rotWithShape="0">
        <a:prstClr val="black">
          <a:alpha val="40000"/>
        </a:prstClr>
      </a:outerShdw>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504168752444719"/>
          <c:y val="2.9587785179548295E-2"/>
          <c:w val="0.67714245189754596"/>
          <c:h val="0.84669926759112435"/>
        </c:manualLayout>
      </c:layout>
      <c:barChart>
        <c:barDir val="bar"/>
        <c:grouping val="stacked"/>
        <c:varyColors val="0"/>
        <c:ser>
          <c:idx val="0"/>
          <c:order val="0"/>
          <c:tx>
            <c:strRef>
              <c:f>Indicators!$B$35</c:f>
              <c:strCache>
                <c:ptCount val="1"/>
                <c:pt idx="0">
                  <c:v>Fully</c:v>
                </c:pt>
              </c:strCache>
            </c:strRef>
          </c:tx>
          <c:spPr>
            <a:solidFill>
              <a:schemeClr val="accent1"/>
            </a:solidFill>
            <a:ln>
              <a:noFill/>
            </a:ln>
            <a:effectLst/>
          </c:spPr>
          <c:invertIfNegative val="0"/>
          <c:cat>
            <c:strRef>
              <c:f>Indicators!$A$36:$A$59</c:f>
              <c:strCache>
                <c:ptCount val="24"/>
                <c:pt idx="0">
                  <c:v>F.1.2</c:v>
                </c:pt>
                <c:pt idx="1">
                  <c:v>F.1.1</c:v>
                </c:pt>
                <c:pt idx="2">
                  <c:v>E.1.2</c:v>
                </c:pt>
                <c:pt idx="3">
                  <c:v>E.1.1</c:v>
                </c:pt>
                <c:pt idx="4">
                  <c:v>D.1.5</c:v>
                </c:pt>
                <c:pt idx="5">
                  <c:v>D.1.4</c:v>
                </c:pt>
                <c:pt idx="6">
                  <c:v>D.1.3</c:v>
                </c:pt>
                <c:pt idx="7">
                  <c:v>D.1.2</c:v>
                </c:pt>
                <c:pt idx="8">
                  <c:v>D.1.1</c:v>
                </c:pt>
                <c:pt idx="9">
                  <c:v>C.1.2</c:v>
                </c:pt>
                <c:pt idx="10">
                  <c:v>C.1.1</c:v>
                </c:pt>
                <c:pt idx="11">
                  <c:v>B.2.5</c:v>
                </c:pt>
                <c:pt idx="12">
                  <c:v>B.2.4</c:v>
                </c:pt>
                <c:pt idx="13">
                  <c:v>B.2.3</c:v>
                </c:pt>
                <c:pt idx="14">
                  <c:v>B.2.2</c:v>
                </c:pt>
                <c:pt idx="15">
                  <c:v>B.2.1</c:v>
                </c:pt>
                <c:pt idx="16">
                  <c:v>B.1.2</c:v>
                </c:pt>
                <c:pt idx="17">
                  <c:v>B.1.1</c:v>
                </c:pt>
                <c:pt idx="18">
                  <c:v>A.1.6</c:v>
                </c:pt>
                <c:pt idx="19">
                  <c:v>A.1.5</c:v>
                </c:pt>
                <c:pt idx="20">
                  <c:v>A.1.4</c:v>
                </c:pt>
                <c:pt idx="21">
                  <c:v>A.1.3</c:v>
                </c:pt>
                <c:pt idx="22">
                  <c:v>A.1.2</c:v>
                </c:pt>
                <c:pt idx="23">
                  <c:v>A.1.1</c:v>
                </c:pt>
              </c:strCache>
            </c:strRef>
          </c:cat>
          <c:val>
            <c:numRef>
              <c:f>Indicators!$B$36:$B$59</c:f>
              <c:numCache>
                <c:formatCode>General</c:formatCode>
                <c:ptCount val="24"/>
                <c:pt idx="0">
                  <c:v>6</c:v>
                </c:pt>
                <c:pt idx="1">
                  <c:v>7</c:v>
                </c:pt>
                <c:pt idx="2">
                  <c:v>3</c:v>
                </c:pt>
                <c:pt idx="3">
                  <c:v>3</c:v>
                </c:pt>
                <c:pt idx="4">
                  <c:v>3</c:v>
                </c:pt>
                <c:pt idx="5">
                  <c:v>4</c:v>
                </c:pt>
                <c:pt idx="6">
                  <c:v>3</c:v>
                </c:pt>
                <c:pt idx="7">
                  <c:v>4</c:v>
                </c:pt>
                <c:pt idx="8">
                  <c:v>3</c:v>
                </c:pt>
                <c:pt idx="9">
                  <c:v>6</c:v>
                </c:pt>
                <c:pt idx="10">
                  <c:v>5</c:v>
                </c:pt>
                <c:pt idx="11">
                  <c:v>5</c:v>
                </c:pt>
                <c:pt idx="12">
                  <c:v>4</c:v>
                </c:pt>
                <c:pt idx="13">
                  <c:v>1</c:v>
                </c:pt>
                <c:pt idx="14">
                  <c:v>4</c:v>
                </c:pt>
                <c:pt idx="15">
                  <c:v>3</c:v>
                </c:pt>
                <c:pt idx="16">
                  <c:v>7</c:v>
                </c:pt>
                <c:pt idx="17">
                  <c:v>9</c:v>
                </c:pt>
                <c:pt idx="18">
                  <c:v>3</c:v>
                </c:pt>
                <c:pt idx="19">
                  <c:v>4</c:v>
                </c:pt>
                <c:pt idx="20">
                  <c:v>5</c:v>
                </c:pt>
                <c:pt idx="21">
                  <c:v>7</c:v>
                </c:pt>
                <c:pt idx="22">
                  <c:v>4</c:v>
                </c:pt>
                <c:pt idx="23">
                  <c:v>5</c:v>
                </c:pt>
              </c:numCache>
            </c:numRef>
          </c:val>
          <c:extLst>
            <c:ext xmlns:c16="http://schemas.microsoft.com/office/drawing/2014/chart" uri="{C3380CC4-5D6E-409C-BE32-E72D297353CC}">
              <c16:uniqueId val="{00000000-48EA-4F19-9A04-157D649E860C}"/>
            </c:ext>
          </c:extLst>
        </c:ser>
        <c:ser>
          <c:idx val="1"/>
          <c:order val="1"/>
          <c:tx>
            <c:strRef>
              <c:f>Indicators!$C$35</c:f>
              <c:strCache>
                <c:ptCount val="1"/>
                <c:pt idx="0">
                  <c:v>Partly</c:v>
                </c:pt>
              </c:strCache>
            </c:strRef>
          </c:tx>
          <c:spPr>
            <a:solidFill>
              <a:schemeClr val="accent4">
                <a:lumMod val="60000"/>
                <a:lumOff val="40000"/>
              </a:schemeClr>
            </a:solidFill>
            <a:ln>
              <a:noFill/>
            </a:ln>
            <a:effectLst/>
          </c:spPr>
          <c:invertIfNegative val="0"/>
          <c:cat>
            <c:strRef>
              <c:f>Indicators!$A$36:$A$59</c:f>
              <c:strCache>
                <c:ptCount val="24"/>
                <c:pt idx="0">
                  <c:v>F.1.2</c:v>
                </c:pt>
                <c:pt idx="1">
                  <c:v>F.1.1</c:v>
                </c:pt>
                <c:pt idx="2">
                  <c:v>E.1.2</c:v>
                </c:pt>
                <c:pt idx="3">
                  <c:v>E.1.1</c:v>
                </c:pt>
                <c:pt idx="4">
                  <c:v>D.1.5</c:v>
                </c:pt>
                <c:pt idx="5">
                  <c:v>D.1.4</c:v>
                </c:pt>
                <c:pt idx="6">
                  <c:v>D.1.3</c:v>
                </c:pt>
                <c:pt idx="7">
                  <c:v>D.1.2</c:v>
                </c:pt>
                <c:pt idx="8">
                  <c:v>D.1.1</c:v>
                </c:pt>
                <c:pt idx="9">
                  <c:v>C.1.2</c:v>
                </c:pt>
                <c:pt idx="10">
                  <c:v>C.1.1</c:v>
                </c:pt>
                <c:pt idx="11">
                  <c:v>B.2.5</c:v>
                </c:pt>
                <c:pt idx="12">
                  <c:v>B.2.4</c:v>
                </c:pt>
                <c:pt idx="13">
                  <c:v>B.2.3</c:v>
                </c:pt>
                <c:pt idx="14">
                  <c:v>B.2.2</c:v>
                </c:pt>
                <c:pt idx="15">
                  <c:v>B.2.1</c:v>
                </c:pt>
                <c:pt idx="16">
                  <c:v>B.1.2</c:v>
                </c:pt>
                <c:pt idx="17">
                  <c:v>B.1.1</c:v>
                </c:pt>
                <c:pt idx="18">
                  <c:v>A.1.6</c:v>
                </c:pt>
                <c:pt idx="19">
                  <c:v>A.1.5</c:v>
                </c:pt>
                <c:pt idx="20">
                  <c:v>A.1.4</c:v>
                </c:pt>
                <c:pt idx="21">
                  <c:v>A.1.3</c:v>
                </c:pt>
                <c:pt idx="22">
                  <c:v>A.1.2</c:v>
                </c:pt>
                <c:pt idx="23">
                  <c:v>A.1.1</c:v>
                </c:pt>
              </c:strCache>
            </c:strRef>
          </c:cat>
          <c:val>
            <c:numRef>
              <c:f>Indicators!$C$36:$C$59</c:f>
              <c:numCache>
                <c:formatCode>General</c:formatCode>
                <c:ptCount val="24"/>
                <c:pt idx="0">
                  <c:v>3</c:v>
                </c:pt>
                <c:pt idx="1">
                  <c:v>2</c:v>
                </c:pt>
                <c:pt idx="2">
                  <c:v>4</c:v>
                </c:pt>
                <c:pt idx="3">
                  <c:v>4</c:v>
                </c:pt>
                <c:pt idx="4">
                  <c:v>0</c:v>
                </c:pt>
                <c:pt idx="5">
                  <c:v>3</c:v>
                </c:pt>
                <c:pt idx="6">
                  <c:v>2</c:v>
                </c:pt>
                <c:pt idx="7">
                  <c:v>1</c:v>
                </c:pt>
                <c:pt idx="8">
                  <c:v>5</c:v>
                </c:pt>
                <c:pt idx="9">
                  <c:v>1</c:v>
                </c:pt>
                <c:pt idx="10">
                  <c:v>2</c:v>
                </c:pt>
                <c:pt idx="11">
                  <c:v>2</c:v>
                </c:pt>
                <c:pt idx="12">
                  <c:v>2</c:v>
                </c:pt>
                <c:pt idx="13">
                  <c:v>2</c:v>
                </c:pt>
                <c:pt idx="14">
                  <c:v>3</c:v>
                </c:pt>
                <c:pt idx="15">
                  <c:v>4</c:v>
                </c:pt>
                <c:pt idx="16">
                  <c:v>1</c:v>
                </c:pt>
                <c:pt idx="17">
                  <c:v>0</c:v>
                </c:pt>
                <c:pt idx="18">
                  <c:v>3</c:v>
                </c:pt>
                <c:pt idx="19">
                  <c:v>2</c:v>
                </c:pt>
                <c:pt idx="20">
                  <c:v>2</c:v>
                </c:pt>
                <c:pt idx="21">
                  <c:v>0</c:v>
                </c:pt>
                <c:pt idx="22">
                  <c:v>3</c:v>
                </c:pt>
                <c:pt idx="23">
                  <c:v>2</c:v>
                </c:pt>
              </c:numCache>
            </c:numRef>
          </c:val>
          <c:extLst>
            <c:ext xmlns:c16="http://schemas.microsoft.com/office/drawing/2014/chart" uri="{C3380CC4-5D6E-409C-BE32-E72D297353CC}">
              <c16:uniqueId val="{00000001-48EA-4F19-9A04-157D649E860C}"/>
            </c:ext>
          </c:extLst>
        </c:ser>
        <c:ser>
          <c:idx val="2"/>
          <c:order val="2"/>
          <c:tx>
            <c:strRef>
              <c:f>Indicators!$D$35</c:f>
              <c:strCache>
                <c:ptCount val="1"/>
                <c:pt idx="0">
                  <c:v>Missing</c:v>
                </c:pt>
              </c:strCache>
            </c:strRef>
          </c:tx>
          <c:spPr>
            <a:solidFill>
              <a:schemeClr val="accent4">
                <a:lumMod val="20000"/>
                <a:lumOff val="80000"/>
              </a:schemeClr>
            </a:solidFill>
            <a:ln>
              <a:noFill/>
            </a:ln>
            <a:effectLst/>
          </c:spPr>
          <c:invertIfNegative val="0"/>
          <c:cat>
            <c:strRef>
              <c:f>Indicators!$A$36:$A$59</c:f>
              <c:strCache>
                <c:ptCount val="24"/>
                <c:pt idx="0">
                  <c:v>F.1.2</c:v>
                </c:pt>
                <c:pt idx="1">
                  <c:v>F.1.1</c:v>
                </c:pt>
                <c:pt idx="2">
                  <c:v>E.1.2</c:v>
                </c:pt>
                <c:pt idx="3">
                  <c:v>E.1.1</c:v>
                </c:pt>
                <c:pt idx="4">
                  <c:v>D.1.5</c:v>
                </c:pt>
                <c:pt idx="5">
                  <c:v>D.1.4</c:v>
                </c:pt>
                <c:pt idx="6">
                  <c:v>D.1.3</c:v>
                </c:pt>
                <c:pt idx="7">
                  <c:v>D.1.2</c:v>
                </c:pt>
                <c:pt idx="8">
                  <c:v>D.1.1</c:v>
                </c:pt>
                <c:pt idx="9">
                  <c:v>C.1.2</c:v>
                </c:pt>
                <c:pt idx="10">
                  <c:v>C.1.1</c:v>
                </c:pt>
                <c:pt idx="11">
                  <c:v>B.2.5</c:v>
                </c:pt>
                <c:pt idx="12">
                  <c:v>B.2.4</c:v>
                </c:pt>
                <c:pt idx="13">
                  <c:v>B.2.3</c:v>
                </c:pt>
                <c:pt idx="14">
                  <c:v>B.2.2</c:v>
                </c:pt>
                <c:pt idx="15">
                  <c:v>B.2.1</c:v>
                </c:pt>
                <c:pt idx="16">
                  <c:v>B.1.2</c:v>
                </c:pt>
                <c:pt idx="17">
                  <c:v>B.1.1</c:v>
                </c:pt>
                <c:pt idx="18">
                  <c:v>A.1.6</c:v>
                </c:pt>
                <c:pt idx="19">
                  <c:v>A.1.5</c:v>
                </c:pt>
                <c:pt idx="20">
                  <c:v>A.1.4</c:v>
                </c:pt>
                <c:pt idx="21">
                  <c:v>A.1.3</c:v>
                </c:pt>
                <c:pt idx="22">
                  <c:v>A.1.2</c:v>
                </c:pt>
                <c:pt idx="23">
                  <c:v>A.1.1</c:v>
                </c:pt>
              </c:strCache>
            </c:strRef>
          </c:cat>
          <c:val>
            <c:numRef>
              <c:f>Indicators!$D$36:$D$59</c:f>
              <c:numCache>
                <c:formatCode>General</c:formatCode>
                <c:ptCount val="24"/>
                <c:pt idx="0">
                  <c:v>0</c:v>
                </c:pt>
                <c:pt idx="1">
                  <c:v>0</c:v>
                </c:pt>
                <c:pt idx="2">
                  <c:v>2</c:v>
                </c:pt>
                <c:pt idx="3">
                  <c:v>2</c:v>
                </c:pt>
                <c:pt idx="4">
                  <c:v>6</c:v>
                </c:pt>
                <c:pt idx="5">
                  <c:v>1</c:v>
                </c:pt>
                <c:pt idx="6">
                  <c:v>4</c:v>
                </c:pt>
                <c:pt idx="7">
                  <c:v>4</c:v>
                </c:pt>
                <c:pt idx="8">
                  <c:v>1</c:v>
                </c:pt>
                <c:pt idx="9">
                  <c:v>2</c:v>
                </c:pt>
                <c:pt idx="10">
                  <c:v>2</c:v>
                </c:pt>
                <c:pt idx="11">
                  <c:v>2</c:v>
                </c:pt>
                <c:pt idx="12">
                  <c:v>2</c:v>
                </c:pt>
                <c:pt idx="13">
                  <c:v>6</c:v>
                </c:pt>
                <c:pt idx="14">
                  <c:v>2</c:v>
                </c:pt>
                <c:pt idx="15">
                  <c:v>2</c:v>
                </c:pt>
                <c:pt idx="16">
                  <c:v>1</c:v>
                </c:pt>
                <c:pt idx="17">
                  <c:v>0</c:v>
                </c:pt>
                <c:pt idx="18">
                  <c:v>1</c:v>
                </c:pt>
                <c:pt idx="19">
                  <c:v>1</c:v>
                </c:pt>
                <c:pt idx="20">
                  <c:v>0</c:v>
                </c:pt>
                <c:pt idx="21">
                  <c:v>0</c:v>
                </c:pt>
                <c:pt idx="22">
                  <c:v>0</c:v>
                </c:pt>
                <c:pt idx="23">
                  <c:v>0</c:v>
                </c:pt>
              </c:numCache>
            </c:numRef>
          </c:val>
          <c:extLst>
            <c:ext xmlns:c16="http://schemas.microsoft.com/office/drawing/2014/chart" uri="{C3380CC4-5D6E-409C-BE32-E72D297353CC}">
              <c16:uniqueId val="{00000002-48EA-4F19-9A04-157D649E860C}"/>
            </c:ext>
          </c:extLst>
        </c:ser>
        <c:ser>
          <c:idx val="3"/>
          <c:order val="3"/>
          <c:tx>
            <c:strRef>
              <c:f>Indicators!$E$35</c:f>
              <c:strCache>
                <c:ptCount val="1"/>
                <c:pt idx="0">
                  <c:v>Not Applicable</c:v>
                </c:pt>
              </c:strCache>
            </c:strRef>
          </c:tx>
          <c:spPr>
            <a:solidFill>
              <a:schemeClr val="bg2">
                <a:lumMod val="90000"/>
              </a:schemeClr>
            </a:solidFill>
            <a:ln>
              <a:noFill/>
            </a:ln>
            <a:effectLst/>
          </c:spPr>
          <c:invertIfNegative val="0"/>
          <c:cat>
            <c:strRef>
              <c:f>Indicators!$A$36:$A$59</c:f>
              <c:strCache>
                <c:ptCount val="24"/>
                <c:pt idx="0">
                  <c:v>F.1.2</c:v>
                </c:pt>
                <c:pt idx="1">
                  <c:v>F.1.1</c:v>
                </c:pt>
                <c:pt idx="2">
                  <c:v>E.1.2</c:v>
                </c:pt>
                <c:pt idx="3">
                  <c:v>E.1.1</c:v>
                </c:pt>
                <c:pt idx="4">
                  <c:v>D.1.5</c:v>
                </c:pt>
                <c:pt idx="5">
                  <c:v>D.1.4</c:v>
                </c:pt>
                <c:pt idx="6">
                  <c:v>D.1.3</c:v>
                </c:pt>
                <c:pt idx="7">
                  <c:v>D.1.2</c:v>
                </c:pt>
                <c:pt idx="8">
                  <c:v>D.1.1</c:v>
                </c:pt>
                <c:pt idx="9">
                  <c:v>C.1.2</c:v>
                </c:pt>
                <c:pt idx="10">
                  <c:v>C.1.1</c:v>
                </c:pt>
                <c:pt idx="11">
                  <c:v>B.2.5</c:v>
                </c:pt>
                <c:pt idx="12">
                  <c:v>B.2.4</c:v>
                </c:pt>
                <c:pt idx="13">
                  <c:v>B.2.3</c:v>
                </c:pt>
                <c:pt idx="14">
                  <c:v>B.2.2</c:v>
                </c:pt>
                <c:pt idx="15">
                  <c:v>B.2.1</c:v>
                </c:pt>
                <c:pt idx="16">
                  <c:v>B.1.2</c:v>
                </c:pt>
                <c:pt idx="17">
                  <c:v>B.1.1</c:v>
                </c:pt>
                <c:pt idx="18">
                  <c:v>A.1.6</c:v>
                </c:pt>
                <c:pt idx="19">
                  <c:v>A.1.5</c:v>
                </c:pt>
                <c:pt idx="20">
                  <c:v>A.1.4</c:v>
                </c:pt>
                <c:pt idx="21">
                  <c:v>A.1.3</c:v>
                </c:pt>
                <c:pt idx="22">
                  <c:v>A.1.2</c:v>
                </c:pt>
                <c:pt idx="23">
                  <c:v>A.1.1</c:v>
                </c:pt>
              </c:strCache>
            </c:strRef>
          </c:cat>
          <c:val>
            <c:numRef>
              <c:f>Indicators!$E$36:$E$59</c:f>
              <c:numCache>
                <c:formatCode>General</c:formatCode>
                <c:ptCount val="24"/>
                <c:pt idx="0">
                  <c:v>0</c:v>
                </c:pt>
                <c:pt idx="1">
                  <c:v>0</c:v>
                </c:pt>
                <c:pt idx="2">
                  <c:v>0</c:v>
                </c:pt>
                <c:pt idx="3">
                  <c:v>0</c:v>
                </c:pt>
                <c:pt idx="4">
                  <c:v>0</c:v>
                </c:pt>
                <c:pt idx="5">
                  <c:v>1</c:v>
                </c:pt>
                <c:pt idx="6">
                  <c:v>0</c:v>
                </c:pt>
                <c:pt idx="7">
                  <c:v>0</c:v>
                </c:pt>
                <c:pt idx="8">
                  <c:v>0</c:v>
                </c:pt>
                <c:pt idx="9">
                  <c:v>0</c:v>
                </c:pt>
                <c:pt idx="10">
                  <c:v>0</c:v>
                </c:pt>
                <c:pt idx="11">
                  <c:v>0</c:v>
                </c:pt>
                <c:pt idx="12">
                  <c:v>1</c:v>
                </c:pt>
                <c:pt idx="13">
                  <c:v>0</c:v>
                </c:pt>
                <c:pt idx="14">
                  <c:v>0</c:v>
                </c:pt>
                <c:pt idx="15">
                  <c:v>0</c:v>
                </c:pt>
                <c:pt idx="16">
                  <c:v>0</c:v>
                </c:pt>
                <c:pt idx="17">
                  <c:v>0</c:v>
                </c:pt>
                <c:pt idx="18">
                  <c:v>2</c:v>
                </c:pt>
                <c:pt idx="19">
                  <c:v>2</c:v>
                </c:pt>
                <c:pt idx="20">
                  <c:v>2</c:v>
                </c:pt>
                <c:pt idx="21">
                  <c:v>2</c:v>
                </c:pt>
                <c:pt idx="22">
                  <c:v>2</c:v>
                </c:pt>
                <c:pt idx="23">
                  <c:v>2</c:v>
                </c:pt>
              </c:numCache>
            </c:numRef>
          </c:val>
          <c:extLst>
            <c:ext xmlns:c16="http://schemas.microsoft.com/office/drawing/2014/chart" uri="{C3380CC4-5D6E-409C-BE32-E72D297353CC}">
              <c16:uniqueId val="{00000003-48EA-4F19-9A04-157D649E860C}"/>
            </c:ext>
          </c:extLst>
        </c:ser>
        <c:dLbls>
          <c:showLegendKey val="0"/>
          <c:showVal val="0"/>
          <c:showCatName val="0"/>
          <c:showSerName val="0"/>
          <c:showPercent val="0"/>
          <c:showBubbleSize val="0"/>
        </c:dLbls>
        <c:gapWidth val="150"/>
        <c:overlap val="100"/>
        <c:axId val="1441327440"/>
        <c:axId val="1441313040"/>
      </c:barChart>
      <c:catAx>
        <c:axId val="1441327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441313040"/>
        <c:crosses val="autoZero"/>
        <c:auto val="1"/>
        <c:lblAlgn val="ctr"/>
        <c:lblOffset val="100"/>
        <c:noMultiLvlLbl val="0"/>
      </c:catAx>
      <c:valAx>
        <c:axId val="1441313040"/>
        <c:scaling>
          <c:orientation val="minMax"/>
          <c:max val="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nl-NL" sz="1100"/>
                  <a:t>Count of CSL</a:t>
                </a:r>
              </a:p>
            </c:rich>
          </c:tx>
          <c:layout>
            <c:manualLayout>
              <c:xMode val="edge"/>
              <c:yMode val="edge"/>
              <c:x val="0.53200986384510107"/>
              <c:y val="0.9189413371358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441327440"/>
        <c:crosses val="autoZero"/>
        <c:crossBetween val="between"/>
        <c:majorUnit val="1"/>
      </c:valAx>
      <c:spPr>
        <a:noFill/>
        <a:ln>
          <a:noFill/>
        </a:ln>
        <a:effectLst/>
      </c:spPr>
    </c:plotArea>
    <c:legend>
      <c:legendPos val="b"/>
      <c:layout>
        <c:manualLayout>
          <c:xMode val="edge"/>
          <c:yMode val="edge"/>
          <c:x val="0.43762199680448094"/>
          <c:y val="0.95065860123497736"/>
          <c:w val="0.33389224912879611"/>
          <c:h val="4.934132694676603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F5FE4-4A2D-4072-BF24-0E0E49F985C0}"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DB7F48C3-F1CD-4381-884A-C6D57527E137}">
      <dgm:prSet phldrT="[Text]" custT="1"/>
      <dgm:spPr>
        <a:xfrm>
          <a:off x="892455" y="32812"/>
          <a:ext cx="2051248" cy="1179272"/>
        </a:xfrm>
        <a:solidFill>
          <a:srgbClr val="50AB8E"/>
        </a:solidFill>
        <a:ln w="12700" cap="flat" cmpd="sng" algn="ctr">
          <a:solidFill>
            <a:srgbClr val="FFFFFF">
              <a:hueOff val="0"/>
              <a:satOff val="0"/>
              <a:lumOff val="0"/>
              <a:alphaOff val="0"/>
            </a:srgbClr>
          </a:solidFill>
          <a:prstDash val="solid"/>
          <a:miter lim="800000"/>
        </a:ln>
        <a:effectLst/>
      </dgm:spPr>
      <dgm:t>
        <a:bodyPr/>
        <a:lstStyle/>
        <a:p>
          <a:pPr>
            <a:buNone/>
          </a:pPr>
          <a:r>
            <a:rPr lang="de-DE" sz="1200" err="1">
              <a:solidFill>
                <a:srgbClr val="FFEBE6"/>
              </a:solidFill>
              <a:latin typeface="+mn-lt"/>
              <a:ea typeface="+mn-ea"/>
              <a:cs typeface="+mn-cs"/>
            </a:rPr>
            <a:t>Categories</a:t>
          </a:r>
          <a:r>
            <a:rPr lang="de-DE" sz="1200">
              <a:solidFill>
                <a:srgbClr val="FFEBE6"/>
              </a:solidFill>
              <a:latin typeface="+mn-lt"/>
              <a:ea typeface="+mn-ea"/>
              <a:cs typeface="+mn-cs"/>
            </a:rPr>
            <a:t> (4)</a:t>
          </a:r>
          <a:endParaRPr lang="en-GB" sz="1200">
            <a:solidFill>
              <a:srgbClr val="FFEBE6"/>
            </a:solidFill>
            <a:latin typeface="+mn-lt"/>
            <a:ea typeface="+mn-ea"/>
            <a:cs typeface="+mn-cs"/>
          </a:endParaRPr>
        </a:p>
      </dgm:t>
    </dgm:pt>
    <dgm:pt modelId="{648AC756-455D-4DFF-AEB1-A732CFD50BBB}" type="parTrans" cxnId="{AE2AD375-E543-4743-A6C1-4D106D95F9A8}">
      <dgm:prSet/>
      <dgm:spPr/>
      <dgm:t>
        <a:bodyPr/>
        <a:lstStyle/>
        <a:p>
          <a:endParaRPr lang="en-GB" sz="1200">
            <a:latin typeface="+mn-lt"/>
          </a:endParaRPr>
        </a:p>
      </dgm:t>
    </dgm:pt>
    <dgm:pt modelId="{924EECF6-370D-4B39-8EBA-4BD07F76A5B9}" type="sibTrans" cxnId="{AE2AD375-E543-4743-A6C1-4D106D95F9A8}">
      <dgm:prSet custT="1"/>
      <dgm:spPr>
        <a:solidFill>
          <a:srgbClr val="B3E6D6"/>
        </a:solidFill>
      </dgm:spPr>
      <dgm:t>
        <a:bodyPr/>
        <a:lstStyle/>
        <a:p>
          <a:endParaRPr lang="en-GB" sz="1200">
            <a:latin typeface="+mn-lt"/>
          </a:endParaRPr>
        </a:p>
      </dgm:t>
    </dgm:pt>
    <dgm:pt modelId="{66E41123-BDE7-49DF-B344-E1D15550BDC9}">
      <dgm:prSet phldrT="[Text]" custT="1"/>
      <dgm:spPr>
        <a:xfrm>
          <a:off x="2420668" y="1389678"/>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a:buNone/>
          </a:pPr>
          <a:r>
            <a:rPr lang="de-DE" sz="1200" err="1">
              <a:solidFill>
                <a:srgbClr val="FFEBE6"/>
              </a:solidFill>
              <a:latin typeface="+mn-lt"/>
              <a:ea typeface="+mn-ea"/>
              <a:cs typeface="+mn-cs"/>
            </a:rPr>
            <a:t>Principles</a:t>
          </a:r>
          <a:r>
            <a:rPr lang="de-DE" sz="1200">
              <a:solidFill>
                <a:srgbClr val="FFEBE6"/>
              </a:solidFill>
              <a:latin typeface="+mn-lt"/>
              <a:ea typeface="+mn-ea"/>
              <a:cs typeface="+mn-cs"/>
            </a:rPr>
            <a:t> (17)</a:t>
          </a:r>
          <a:endParaRPr lang="en-GB" sz="1200">
            <a:solidFill>
              <a:srgbClr val="FFEBE6"/>
            </a:solidFill>
            <a:latin typeface="+mn-lt"/>
            <a:ea typeface="+mn-ea"/>
            <a:cs typeface="+mn-cs"/>
          </a:endParaRPr>
        </a:p>
      </dgm:t>
    </dgm:pt>
    <dgm:pt modelId="{8AA46602-3BD4-4B35-8E5B-1E104AC7FB0E}" type="parTrans" cxnId="{9B3776CF-F010-4C4D-BF4A-15DE618E417E}">
      <dgm:prSet/>
      <dgm:spPr/>
      <dgm:t>
        <a:bodyPr/>
        <a:lstStyle/>
        <a:p>
          <a:endParaRPr lang="en-GB" sz="1200">
            <a:latin typeface="+mn-lt"/>
          </a:endParaRPr>
        </a:p>
      </dgm:t>
    </dgm:pt>
    <dgm:pt modelId="{74DE5ECA-C461-49B7-9C45-7FDE13711610}" type="sibTrans" cxnId="{9B3776CF-F010-4C4D-BF4A-15DE618E417E}">
      <dgm:prSet custT="1"/>
      <dgm:spPr>
        <a:solidFill>
          <a:srgbClr val="B3E6D6"/>
        </a:solidFill>
      </dgm:spPr>
      <dgm:t>
        <a:bodyPr/>
        <a:lstStyle/>
        <a:p>
          <a:endParaRPr lang="en-GB" sz="1200">
            <a:latin typeface="+mn-lt"/>
          </a:endParaRPr>
        </a:p>
      </dgm:t>
    </dgm:pt>
    <dgm:pt modelId="{9EAFF3AA-CC4F-496C-8FE4-49A02B1C2168}">
      <dgm:prSet phldrT="[Text]" custT="1"/>
      <dgm:spPr>
        <a:xfrm>
          <a:off x="3948881" y="2772338"/>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marL="0" lvl="0" indent="0" algn="ctr" defTabSz="889000">
            <a:lnSpc>
              <a:spcPct val="90000"/>
            </a:lnSpc>
            <a:spcBef>
              <a:spcPct val="0"/>
            </a:spcBef>
            <a:spcAft>
              <a:spcPct val="35000"/>
            </a:spcAft>
            <a:buNone/>
          </a:pPr>
          <a:r>
            <a:rPr lang="de-DE" sz="1200" kern="1200" err="1">
              <a:solidFill>
                <a:srgbClr val="FFEBE6"/>
              </a:solidFill>
              <a:latin typeface="+mn-lt"/>
              <a:ea typeface="+mn-ea"/>
              <a:cs typeface="+mn-cs"/>
            </a:rPr>
            <a:t>Criteria</a:t>
          </a:r>
          <a:r>
            <a:rPr lang="de-DE" sz="1200" kern="1200">
              <a:solidFill>
                <a:srgbClr val="FFEBE6"/>
              </a:solidFill>
              <a:latin typeface="+mn-lt"/>
              <a:ea typeface="+mn-ea"/>
              <a:cs typeface="+mn-cs"/>
            </a:rPr>
            <a:t> (58)</a:t>
          </a:r>
          <a:endParaRPr lang="en-GB" sz="1200" kern="1200">
            <a:solidFill>
              <a:srgbClr val="FFEBE6"/>
            </a:solidFill>
            <a:latin typeface="+mn-lt"/>
            <a:ea typeface="+mn-ea"/>
            <a:cs typeface="+mn-cs"/>
          </a:endParaRPr>
        </a:p>
      </dgm:t>
    </dgm:pt>
    <dgm:pt modelId="{0A9AC4FD-CE84-4DF6-AF40-FE4FD52A2DBA}" type="parTrans" cxnId="{C7161E70-BED6-46E2-8AEC-51F21B6772C8}">
      <dgm:prSet/>
      <dgm:spPr/>
      <dgm:t>
        <a:bodyPr/>
        <a:lstStyle/>
        <a:p>
          <a:endParaRPr lang="en-GB" sz="1200">
            <a:latin typeface="+mn-lt"/>
          </a:endParaRPr>
        </a:p>
      </dgm:t>
    </dgm:pt>
    <dgm:pt modelId="{CF8EEE24-AB05-42B9-B1F2-467B8B8EE5C1}" type="sibTrans" cxnId="{C7161E70-BED6-46E2-8AEC-51F21B6772C8}">
      <dgm:prSet custT="1"/>
      <dgm:spPr>
        <a:solidFill>
          <a:srgbClr val="B3E6D6"/>
        </a:solidFill>
      </dgm:spPr>
      <dgm:t>
        <a:bodyPr/>
        <a:lstStyle/>
        <a:p>
          <a:endParaRPr lang="en-GB" sz="1200">
            <a:latin typeface="+mn-lt"/>
          </a:endParaRPr>
        </a:p>
      </dgm:t>
    </dgm:pt>
    <dgm:pt modelId="{BEB774FC-51F1-4BA9-A130-A9207BDB7859}">
      <dgm:prSet phldrT="[Text]" custT="1"/>
      <dgm:spPr>
        <a:xfrm>
          <a:off x="5477095" y="4154997"/>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marL="0" lvl="0" indent="0" algn="ctr" defTabSz="889000" rtl="0">
            <a:lnSpc>
              <a:spcPct val="90000"/>
            </a:lnSpc>
            <a:spcBef>
              <a:spcPct val="0"/>
            </a:spcBef>
            <a:spcAft>
              <a:spcPct val="35000"/>
            </a:spcAft>
            <a:buNone/>
          </a:pPr>
          <a:r>
            <a:rPr lang="de-DE" sz="1200" kern="1200" err="1">
              <a:solidFill>
                <a:srgbClr val="FFEBE6"/>
              </a:solidFill>
              <a:latin typeface="+mn-lt"/>
              <a:ea typeface="+mn-ea"/>
              <a:cs typeface="+mn-cs"/>
            </a:rPr>
            <a:t>Requirements</a:t>
          </a:r>
          <a:r>
            <a:rPr lang="de-DE" sz="1200" kern="1200">
              <a:solidFill>
                <a:srgbClr val="FFEBE6"/>
              </a:solidFill>
              <a:latin typeface="+mn-lt"/>
              <a:ea typeface="+mn-ea"/>
              <a:cs typeface="+mn-cs"/>
            </a:rPr>
            <a:t> (58)</a:t>
          </a:r>
          <a:endParaRPr lang="en-GB" sz="1200" kern="1200">
            <a:solidFill>
              <a:srgbClr val="FFEBE6"/>
            </a:solidFill>
            <a:latin typeface="+mn-lt"/>
            <a:ea typeface="+mn-ea"/>
            <a:cs typeface="+mn-cs"/>
          </a:endParaRPr>
        </a:p>
      </dgm:t>
    </dgm:pt>
    <dgm:pt modelId="{FA040ABE-4EA3-4EFD-9971-4B55038A799F}" type="parTrans" cxnId="{82393C21-F61A-4B6F-87FD-6BCCC68ED026}">
      <dgm:prSet/>
      <dgm:spPr/>
      <dgm:t>
        <a:bodyPr/>
        <a:lstStyle/>
        <a:p>
          <a:endParaRPr lang="en-GB" sz="1200">
            <a:latin typeface="+mn-lt"/>
          </a:endParaRPr>
        </a:p>
      </dgm:t>
    </dgm:pt>
    <dgm:pt modelId="{ADB58D4D-A17B-4EB6-BD67-AFE5858B65C1}" type="sibTrans" cxnId="{82393C21-F61A-4B6F-87FD-6BCCC68ED026}">
      <dgm:prSet/>
      <dgm:spPr/>
      <dgm:t>
        <a:bodyPr/>
        <a:lstStyle/>
        <a:p>
          <a:endParaRPr lang="en-GB" sz="1200">
            <a:latin typeface="+mn-lt"/>
          </a:endParaRPr>
        </a:p>
      </dgm:t>
    </dgm:pt>
    <dgm:pt modelId="{9864F42B-E7B7-4A70-8299-77EA04ADC858}" type="pres">
      <dgm:prSet presAssocID="{9ABF5FE4-4A2D-4072-BF24-0E0E49F985C0}" presName="linearFlow" presStyleCnt="0">
        <dgm:presLayoutVars>
          <dgm:resizeHandles val="exact"/>
        </dgm:presLayoutVars>
      </dgm:prSet>
      <dgm:spPr/>
    </dgm:pt>
    <dgm:pt modelId="{E2BE374A-A9F2-46D6-919B-3E9B2F11804D}" type="pres">
      <dgm:prSet presAssocID="{DB7F48C3-F1CD-4381-884A-C6D57527E137}" presName="node" presStyleLbl="node1" presStyleIdx="0" presStyleCnt="4" custScaleX="124273">
        <dgm:presLayoutVars>
          <dgm:bulletEnabled val="1"/>
        </dgm:presLayoutVars>
      </dgm:prSet>
      <dgm:spPr/>
    </dgm:pt>
    <dgm:pt modelId="{3A15C49E-7A9D-4495-BA8C-DC308EE29D56}" type="pres">
      <dgm:prSet presAssocID="{924EECF6-370D-4B39-8EBA-4BD07F76A5B9}" presName="sibTrans" presStyleLbl="sibTrans2D1" presStyleIdx="0" presStyleCnt="3"/>
      <dgm:spPr/>
    </dgm:pt>
    <dgm:pt modelId="{980BB099-C4B3-4973-876C-5979B47C2172}" type="pres">
      <dgm:prSet presAssocID="{924EECF6-370D-4B39-8EBA-4BD07F76A5B9}" presName="connectorText" presStyleLbl="sibTrans2D1" presStyleIdx="0" presStyleCnt="3"/>
      <dgm:spPr/>
    </dgm:pt>
    <dgm:pt modelId="{DF09DC79-81B7-448B-95EB-3957BB64CA49}" type="pres">
      <dgm:prSet presAssocID="{66E41123-BDE7-49DF-B344-E1D15550BDC9}" presName="node" presStyleLbl="node1" presStyleIdx="1" presStyleCnt="4" custScaleX="124273">
        <dgm:presLayoutVars>
          <dgm:bulletEnabled val="1"/>
        </dgm:presLayoutVars>
      </dgm:prSet>
      <dgm:spPr/>
    </dgm:pt>
    <dgm:pt modelId="{A4733B1B-328A-425E-8A99-460D11D19D7E}" type="pres">
      <dgm:prSet presAssocID="{74DE5ECA-C461-49B7-9C45-7FDE13711610}" presName="sibTrans" presStyleLbl="sibTrans2D1" presStyleIdx="1" presStyleCnt="3"/>
      <dgm:spPr/>
    </dgm:pt>
    <dgm:pt modelId="{6959A363-46B9-418A-A4EB-3EF552F4A033}" type="pres">
      <dgm:prSet presAssocID="{74DE5ECA-C461-49B7-9C45-7FDE13711610}" presName="connectorText" presStyleLbl="sibTrans2D1" presStyleIdx="1" presStyleCnt="3"/>
      <dgm:spPr/>
    </dgm:pt>
    <dgm:pt modelId="{02E828A8-34A3-44C9-9435-4A608F47FACC}" type="pres">
      <dgm:prSet presAssocID="{9EAFF3AA-CC4F-496C-8FE4-49A02B1C2168}" presName="node" presStyleLbl="node1" presStyleIdx="2" presStyleCnt="4" custScaleX="124273" custScaleY="97306">
        <dgm:presLayoutVars>
          <dgm:bulletEnabled val="1"/>
        </dgm:presLayoutVars>
      </dgm:prSet>
      <dgm:spPr/>
    </dgm:pt>
    <dgm:pt modelId="{F84ED6A5-741B-4228-AE93-D445F203F37C}" type="pres">
      <dgm:prSet presAssocID="{CF8EEE24-AB05-42B9-B1F2-467B8B8EE5C1}" presName="sibTrans" presStyleLbl="sibTrans2D1" presStyleIdx="2" presStyleCnt="3"/>
      <dgm:spPr/>
    </dgm:pt>
    <dgm:pt modelId="{30E3C128-C7CE-4BF3-823C-3D9C51FA64A4}" type="pres">
      <dgm:prSet presAssocID="{CF8EEE24-AB05-42B9-B1F2-467B8B8EE5C1}" presName="connectorText" presStyleLbl="sibTrans2D1" presStyleIdx="2" presStyleCnt="3"/>
      <dgm:spPr/>
    </dgm:pt>
    <dgm:pt modelId="{EB0EFCD9-BD2B-42B0-B308-6D753B375ECF}" type="pres">
      <dgm:prSet presAssocID="{BEB774FC-51F1-4BA9-A130-A9207BDB7859}" presName="node" presStyleLbl="node1" presStyleIdx="3" presStyleCnt="4" custScaleX="124273">
        <dgm:presLayoutVars>
          <dgm:bulletEnabled val="1"/>
        </dgm:presLayoutVars>
      </dgm:prSet>
      <dgm:spPr/>
    </dgm:pt>
  </dgm:ptLst>
  <dgm:cxnLst>
    <dgm:cxn modelId="{A35D9C02-7E49-443F-85F4-CD861ED94CE9}" type="presOf" srcId="{BEB774FC-51F1-4BA9-A130-A9207BDB7859}" destId="{EB0EFCD9-BD2B-42B0-B308-6D753B375ECF}" srcOrd="0" destOrd="0" presId="urn:microsoft.com/office/officeart/2005/8/layout/process2"/>
    <dgm:cxn modelId="{6B24E908-0DAB-44EC-9900-63706C5116B5}" type="presOf" srcId="{9EAFF3AA-CC4F-496C-8FE4-49A02B1C2168}" destId="{02E828A8-34A3-44C9-9435-4A608F47FACC}" srcOrd="0" destOrd="0" presId="urn:microsoft.com/office/officeart/2005/8/layout/process2"/>
    <dgm:cxn modelId="{82393C21-F61A-4B6F-87FD-6BCCC68ED026}" srcId="{9ABF5FE4-4A2D-4072-BF24-0E0E49F985C0}" destId="{BEB774FC-51F1-4BA9-A130-A9207BDB7859}" srcOrd="3" destOrd="0" parTransId="{FA040ABE-4EA3-4EFD-9971-4B55038A799F}" sibTransId="{ADB58D4D-A17B-4EB6-BD67-AFE5858B65C1}"/>
    <dgm:cxn modelId="{FCD94B22-9319-4FC2-8B14-D4130800E1DF}" type="presOf" srcId="{CF8EEE24-AB05-42B9-B1F2-467B8B8EE5C1}" destId="{F84ED6A5-741B-4228-AE93-D445F203F37C}" srcOrd="0" destOrd="0" presId="urn:microsoft.com/office/officeart/2005/8/layout/process2"/>
    <dgm:cxn modelId="{EA07F630-05B7-4282-A343-EA99F3DEC34B}" type="presOf" srcId="{CF8EEE24-AB05-42B9-B1F2-467B8B8EE5C1}" destId="{30E3C128-C7CE-4BF3-823C-3D9C51FA64A4}" srcOrd="1" destOrd="0" presId="urn:microsoft.com/office/officeart/2005/8/layout/process2"/>
    <dgm:cxn modelId="{A5EB1D5C-AD58-4D10-B5FB-B43F21C26D1E}" type="presOf" srcId="{924EECF6-370D-4B39-8EBA-4BD07F76A5B9}" destId="{980BB099-C4B3-4973-876C-5979B47C2172}" srcOrd="1" destOrd="0" presId="urn:microsoft.com/office/officeart/2005/8/layout/process2"/>
    <dgm:cxn modelId="{C7161E70-BED6-46E2-8AEC-51F21B6772C8}" srcId="{9ABF5FE4-4A2D-4072-BF24-0E0E49F985C0}" destId="{9EAFF3AA-CC4F-496C-8FE4-49A02B1C2168}" srcOrd="2" destOrd="0" parTransId="{0A9AC4FD-CE84-4DF6-AF40-FE4FD52A2DBA}" sibTransId="{CF8EEE24-AB05-42B9-B1F2-467B8B8EE5C1}"/>
    <dgm:cxn modelId="{AE2AD375-E543-4743-A6C1-4D106D95F9A8}" srcId="{9ABF5FE4-4A2D-4072-BF24-0E0E49F985C0}" destId="{DB7F48C3-F1CD-4381-884A-C6D57527E137}" srcOrd="0" destOrd="0" parTransId="{648AC756-455D-4DFF-AEB1-A732CFD50BBB}" sibTransId="{924EECF6-370D-4B39-8EBA-4BD07F76A5B9}"/>
    <dgm:cxn modelId="{05053356-89C1-4CA4-993D-E3D5B6DE6076}" type="presOf" srcId="{9ABF5FE4-4A2D-4072-BF24-0E0E49F985C0}" destId="{9864F42B-E7B7-4A70-8299-77EA04ADC858}" srcOrd="0" destOrd="0" presId="urn:microsoft.com/office/officeart/2005/8/layout/process2"/>
    <dgm:cxn modelId="{BD6DD68F-8AB4-4924-95BB-FE96E1043EAF}" type="presOf" srcId="{66E41123-BDE7-49DF-B344-E1D15550BDC9}" destId="{DF09DC79-81B7-448B-95EB-3957BB64CA49}" srcOrd="0" destOrd="0" presId="urn:microsoft.com/office/officeart/2005/8/layout/process2"/>
    <dgm:cxn modelId="{162782C2-CCC7-4882-AA4F-4E71A8D394C4}" type="presOf" srcId="{74DE5ECA-C461-49B7-9C45-7FDE13711610}" destId="{6959A363-46B9-418A-A4EB-3EF552F4A033}" srcOrd="1" destOrd="0" presId="urn:microsoft.com/office/officeart/2005/8/layout/process2"/>
    <dgm:cxn modelId="{9494D9C4-F3D2-402F-96A1-0FED7FAECC89}" type="presOf" srcId="{924EECF6-370D-4B39-8EBA-4BD07F76A5B9}" destId="{3A15C49E-7A9D-4495-BA8C-DC308EE29D56}" srcOrd="0" destOrd="0" presId="urn:microsoft.com/office/officeart/2005/8/layout/process2"/>
    <dgm:cxn modelId="{BD8F3AC5-938D-4F2C-8967-A8CEC77D96E7}" type="presOf" srcId="{74DE5ECA-C461-49B7-9C45-7FDE13711610}" destId="{A4733B1B-328A-425E-8A99-460D11D19D7E}" srcOrd="0" destOrd="0" presId="urn:microsoft.com/office/officeart/2005/8/layout/process2"/>
    <dgm:cxn modelId="{9B3776CF-F010-4C4D-BF4A-15DE618E417E}" srcId="{9ABF5FE4-4A2D-4072-BF24-0E0E49F985C0}" destId="{66E41123-BDE7-49DF-B344-E1D15550BDC9}" srcOrd="1" destOrd="0" parTransId="{8AA46602-3BD4-4B35-8E5B-1E104AC7FB0E}" sibTransId="{74DE5ECA-C461-49B7-9C45-7FDE13711610}"/>
    <dgm:cxn modelId="{810E47F3-4196-4A37-B5C5-CBD23CB70027}" type="presOf" srcId="{DB7F48C3-F1CD-4381-884A-C6D57527E137}" destId="{E2BE374A-A9F2-46D6-919B-3E9B2F11804D}" srcOrd="0" destOrd="0" presId="urn:microsoft.com/office/officeart/2005/8/layout/process2"/>
    <dgm:cxn modelId="{28B685FD-33AF-4A36-BBB8-9B72CFD91C85}" type="presParOf" srcId="{9864F42B-E7B7-4A70-8299-77EA04ADC858}" destId="{E2BE374A-A9F2-46D6-919B-3E9B2F11804D}" srcOrd="0" destOrd="0" presId="urn:microsoft.com/office/officeart/2005/8/layout/process2"/>
    <dgm:cxn modelId="{EE01E0A9-1442-42A4-A529-37CBB2DFE65E}" type="presParOf" srcId="{9864F42B-E7B7-4A70-8299-77EA04ADC858}" destId="{3A15C49E-7A9D-4495-BA8C-DC308EE29D56}" srcOrd="1" destOrd="0" presId="urn:microsoft.com/office/officeart/2005/8/layout/process2"/>
    <dgm:cxn modelId="{30C99C2E-BA32-4D03-B9D7-33AB24280398}" type="presParOf" srcId="{3A15C49E-7A9D-4495-BA8C-DC308EE29D56}" destId="{980BB099-C4B3-4973-876C-5979B47C2172}" srcOrd="0" destOrd="0" presId="urn:microsoft.com/office/officeart/2005/8/layout/process2"/>
    <dgm:cxn modelId="{7EE0128B-3725-4C51-A53A-C95F9760ADE5}" type="presParOf" srcId="{9864F42B-E7B7-4A70-8299-77EA04ADC858}" destId="{DF09DC79-81B7-448B-95EB-3957BB64CA49}" srcOrd="2" destOrd="0" presId="urn:microsoft.com/office/officeart/2005/8/layout/process2"/>
    <dgm:cxn modelId="{2ADA4B9A-7E13-4806-B18E-DF0DCA37DB15}" type="presParOf" srcId="{9864F42B-E7B7-4A70-8299-77EA04ADC858}" destId="{A4733B1B-328A-425E-8A99-460D11D19D7E}" srcOrd="3" destOrd="0" presId="urn:microsoft.com/office/officeart/2005/8/layout/process2"/>
    <dgm:cxn modelId="{369BEB9F-77B7-46F9-B47A-6D4D61ABC48A}" type="presParOf" srcId="{A4733B1B-328A-425E-8A99-460D11D19D7E}" destId="{6959A363-46B9-418A-A4EB-3EF552F4A033}" srcOrd="0" destOrd="0" presId="urn:microsoft.com/office/officeart/2005/8/layout/process2"/>
    <dgm:cxn modelId="{D4FD7A2E-82EA-4B92-9198-0A0A93F241D8}" type="presParOf" srcId="{9864F42B-E7B7-4A70-8299-77EA04ADC858}" destId="{02E828A8-34A3-44C9-9435-4A608F47FACC}" srcOrd="4" destOrd="0" presId="urn:microsoft.com/office/officeart/2005/8/layout/process2"/>
    <dgm:cxn modelId="{1214618D-BFBB-42EF-8C22-66A27D81EEE5}" type="presParOf" srcId="{9864F42B-E7B7-4A70-8299-77EA04ADC858}" destId="{F84ED6A5-741B-4228-AE93-D445F203F37C}" srcOrd="5" destOrd="0" presId="urn:microsoft.com/office/officeart/2005/8/layout/process2"/>
    <dgm:cxn modelId="{1177D274-FB61-4991-A84D-AE21DEA37AF8}" type="presParOf" srcId="{F84ED6A5-741B-4228-AE93-D445F203F37C}" destId="{30E3C128-C7CE-4BF3-823C-3D9C51FA64A4}" srcOrd="0" destOrd="0" presId="urn:microsoft.com/office/officeart/2005/8/layout/process2"/>
    <dgm:cxn modelId="{F8F45F30-FE5C-460D-AF9F-A1C08D9D7A9C}" type="presParOf" srcId="{9864F42B-E7B7-4A70-8299-77EA04ADC858}" destId="{EB0EFCD9-BD2B-42B0-B308-6D753B375EC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E7C66E3-2C9C-4298-902A-B27E77D9C7D8}"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55B2C5CC-A30C-4347-A8DE-81958D0695EC}">
      <dgm:prSet phldrT="[Text]" phldr="0" custT="1"/>
      <dgm:spPr>
        <a:solidFill>
          <a:srgbClr val="ED7D31"/>
        </a:solidFill>
      </dgm:spPr>
      <dgm:t>
        <a:bodyPr/>
        <a:lstStyle/>
        <a:p>
          <a:pPr rtl="0"/>
          <a:r>
            <a:rPr lang="en-US" sz="1400" b="1" dirty="0">
              <a:latin typeface="Calibri Light" panose="020F0302020204030204"/>
            </a:rPr>
            <a:t>Category</a:t>
          </a:r>
        </a:p>
        <a:p>
          <a:pPr rtl="0"/>
          <a:r>
            <a:rPr lang="en-US" sz="1400" b="1" dirty="0">
              <a:latin typeface="Calibri Light" panose="020F0302020204030204"/>
            </a:rPr>
            <a:t>(4)</a:t>
          </a:r>
          <a:endParaRPr lang="en-US" sz="1400" b="1" dirty="0"/>
        </a:p>
      </dgm:t>
    </dgm:pt>
    <dgm:pt modelId="{0B8CDA15-0A9F-4B14-A6D5-3DAA8DAF5A18}" type="parTrans" cxnId="{2C05E378-4AD9-449D-80E7-7C9BCE84A545}">
      <dgm:prSet/>
      <dgm:spPr/>
      <dgm:t>
        <a:bodyPr/>
        <a:lstStyle/>
        <a:p>
          <a:endParaRPr lang="en-US" b="1"/>
        </a:p>
      </dgm:t>
    </dgm:pt>
    <dgm:pt modelId="{1CC27483-F92C-4785-82D8-AD01E0379115}" type="sibTrans" cxnId="{2C05E378-4AD9-449D-80E7-7C9BCE84A545}">
      <dgm:prSet/>
      <dgm:spPr/>
      <dgm:t>
        <a:bodyPr/>
        <a:lstStyle/>
        <a:p>
          <a:endParaRPr lang="en-US" b="1"/>
        </a:p>
      </dgm:t>
    </dgm:pt>
    <dgm:pt modelId="{B537313E-6FBF-4C8C-9291-24AF4F5F4D59}">
      <dgm:prSet phldrT="[Text]" phldr="0" custT="1"/>
      <dgm:spPr>
        <a:solidFill>
          <a:srgbClr val="CBC11E"/>
        </a:solidFill>
      </dgm:spPr>
      <dgm:t>
        <a:bodyPr/>
        <a:lstStyle/>
        <a:p>
          <a:r>
            <a:rPr lang="en-US" sz="1400" b="1" dirty="0">
              <a:latin typeface="Calibri Light" panose="020F0302020204030204" pitchFamily="34" charset="0"/>
              <a:ea typeface="Calibri Light" panose="020F0302020204030204" pitchFamily="34" charset="0"/>
              <a:cs typeface="Calibri Light" panose="020F0302020204030204" pitchFamily="34" charset="0"/>
            </a:rPr>
            <a:t>Principle</a:t>
          </a:r>
        </a:p>
        <a:p>
          <a:r>
            <a:rPr lang="en-US" sz="1400" b="1" dirty="0">
              <a:latin typeface="Calibri Light" panose="020F0302020204030204" pitchFamily="34" charset="0"/>
              <a:ea typeface="Calibri Light" panose="020F0302020204030204" pitchFamily="34" charset="0"/>
              <a:cs typeface="Calibri Light" panose="020F0302020204030204" pitchFamily="34" charset="0"/>
            </a:rPr>
            <a:t>(19)</a:t>
          </a:r>
        </a:p>
      </dgm:t>
    </dgm:pt>
    <dgm:pt modelId="{DDDA0A45-AA77-4B5C-8006-D2881A031208}" type="parTrans" cxnId="{5A4089F8-51C6-4388-8F10-2593F914A98A}">
      <dgm:prSet/>
      <dgm:spPr>
        <a:ln>
          <a:solidFill>
            <a:srgbClr val="164A3A"/>
          </a:solidFill>
        </a:ln>
      </dgm:spPr>
      <dgm:t>
        <a:bodyPr/>
        <a:lstStyle/>
        <a:p>
          <a:endParaRPr lang="en-US" b="1"/>
        </a:p>
      </dgm:t>
    </dgm:pt>
    <dgm:pt modelId="{D6EC16D5-DED9-422B-8B8E-C92F97934E00}" type="sibTrans" cxnId="{5A4089F8-51C6-4388-8F10-2593F914A98A}">
      <dgm:prSet/>
      <dgm:spPr/>
      <dgm:t>
        <a:bodyPr/>
        <a:lstStyle/>
        <a:p>
          <a:endParaRPr lang="en-US" b="1"/>
        </a:p>
      </dgm:t>
    </dgm:pt>
    <dgm:pt modelId="{BDC1AA3C-A7B2-4675-8392-D73E4BFEA097}">
      <dgm:prSet phldrT="[Text]" phldr="0" custT="1"/>
      <dgm:spPr>
        <a:solidFill>
          <a:srgbClr val="8EB21E"/>
        </a:solidFill>
      </dgm:spPr>
      <dgm:t>
        <a:bodyPr/>
        <a:lstStyle/>
        <a:p>
          <a:pPr rtl="0"/>
          <a:r>
            <a:rPr lang="en-US"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Criterion</a:t>
          </a:r>
        </a:p>
        <a:p>
          <a:pPr rtl="0"/>
          <a:r>
            <a:rPr lang="en-US"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(93) </a:t>
          </a:r>
        </a:p>
      </dgm:t>
    </dgm:pt>
    <dgm:pt modelId="{5B2E3088-FDDA-4793-BEE8-996AF43A03DF}" type="parTrans" cxnId="{79796928-15C4-4EDC-8B9C-97C154004FCF}">
      <dgm:prSet/>
      <dgm:spPr>
        <a:ln>
          <a:solidFill>
            <a:srgbClr val="50AB8E"/>
          </a:solidFill>
        </a:ln>
      </dgm:spPr>
      <dgm:t>
        <a:bodyPr/>
        <a:lstStyle/>
        <a:p>
          <a:endParaRPr lang="en-US" b="1"/>
        </a:p>
      </dgm:t>
    </dgm:pt>
    <dgm:pt modelId="{4E9E7024-6010-4951-8218-F81084321BC0}" type="sibTrans" cxnId="{79796928-15C4-4EDC-8B9C-97C154004FCF}">
      <dgm:prSet/>
      <dgm:spPr/>
      <dgm:t>
        <a:bodyPr/>
        <a:lstStyle/>
        <a:p>
          <a:endParaRPr lang="en-US" b="1"/>
        </a:p>
      </dgm:t>
    </dgm:pt>
    <dgm:pt modelId="{A657C02A-A895-482F-B868-511BF54A1476}">
      <dgm:prSet phldrT="[Text]" phldr="0" custT="1"/>
      <dgm:spPr>
        <a:solidFill>
          <a:srgbClr val="408E1C"/>
        </a:solidFill>
      </dgm:spPr>
      <dgm:t>
        <a:bodyPr/>
        <a:lstStyle/>
        <a:p>
          <a:r>
            <a:rPr lang="en-US"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Requirement</a:t>
          </a:r>
        </a:p>
        <a:p>
          <a:r>
            <a:rPr lang="en-US"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(232)</a:t>
          </a:r>
        </a:p>
      </dgm:t>
    </dgm:pt>
    <dgm:pt modelId="{D6E28C4D-C635-46EE-8546-AEE9B861A5BE}" type="parTrans" cxnId="{D45B7E30-DD76-4621-81FB-A77C2673CF62}">
      <dgm:prSet/>
      <dgm:spPr>
        <a:ln>
          <a:solidFill>
            <a:srgbClr val="B3E6D6"/>
          </a:solidFill>
        </a:ln>
      </dgm:spPr>
      <dgm:t>
        <a:bodyPr/>
        <a:lstStyle/>
        <a:p>
          <a:endParaRPr lang="en-US" b="1"/>
        </a:p>
      </dgm:t>
    </dgm:pt>
    <dgm:pt modelId="{BF327DCB-B06A-4AE1-81BF-2BF57DD24441}" type="sibTrans" cxnId="{D45B7E30-DD76-4621-81FB-A77C2673CF62}">
      <dgm:prSet/>
      <dgm:spPr/>
      <dgm:t>
        <a:bodyPr/>
        <a:lstStyle/>
        <a:p>
          <a:endParaRPr lang="en-US" b="1"/>
        </a:p>
      </dgm:t>
    </dgm:pt>
    <dgm:pt modelId="{3F22BAF8-C352-47C7-A8E5-E99549CC03D1}">
      <dgm:prSet custT="1"/>
      <dgm:spPr>
        <a:solidFill>
          <a:schemeClr val="bg2"/>
        </a:solidFill>
      </dgm:spPr>
      <dgm:t>
        <a:bodyPr/>
        <a:lstStyle/>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Mandatory (60):</a:t>
          </a:r>
        </a:p>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requirements expected to be covered</a:t>
          </a:r>
          <a:endParaRPr lang="en-GB"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2570146B-BBF1-47FA-9B3D-97A8C2F52ACE}" type="parTrans" cxnId="{ADAAEC07-82CA-4914-90BB-A8FD6A520D2C}">
      <dgm:prSet/>
      <dgm:spPr>
        <a:ln>
          <a:solidFill>
            <a:schemeClr val="bg2"/>
          </a:solidFill>
        </a:ln>
      </dgm:spPr>
      <dgm:t>
        <a:bodyPr/>
        <a:lstStyle/>
        <a:p>
          <a:endParaRPr lang="en-GB" b="1"/>
        </a:p>
      </dgm:t>
    </dgm:pt>
    <dgm:pt modelId="{E235B098-BF4F-40E9-BF5D-50545399A230}" type="sibTrans" cxnId="{ADAAEC07-82CA-4914-90BB-A8FD6A520D2C}">
      <dgm:prSet/>
      <dgm:spPr/>
      <dgm:t>
        <a:bodyPr/>
        <a:lstStyle/>
        <a:p>
          <a:endParaRPr lang="en-GB" b="1"/>
        </a:p>
      </dgm:t>
    </dgm:pt>
    <dgm:pt modelId="{426271C3-1444-4C3C-9B12-520E1118AF1B}">
      <dgm:prSet custT="1"/>
      <dgm:spPr>
        <a:solidFill>
          <a:schemeClr val="bg2"/>
        </a:solidFill>
      </dgm:spPr>
      <dgm:t>
        <a:bodyPr/>
        <a:lstStyle/>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Basic (111): </a:t>
          </a:r>
        </a:p>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pr</a:t>
          </a:r>
          <a:r>
            <a:rPr lang="en-GB"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escriptive/ detailed requirements</a:t>
          </a:r>
        </a:p>
      </dgm:t>
    </dgm:pt>
    <dgm:pt modelId="{1110B99E-8199-4E46-8774-4C303A4410AA}" type="parTrans" cxnId="{A094739A-6AE3-4B90-BDAE-1020B845AA77}">
      <dgm:prSet/>
      <dgm:spPr>
        <a:ln>
          <a:solidFill>
            <a:schemeClr val="bg2"/>
          </a:solidFill>
        </a:ln>
      </dgm:spPr>
      <dgm:t>
        <a:bodyPr/>
        <a:lstStyle/>
        <a:p>
          <a:endParaRPr lang="en-GB" b="1"/>
        </a:p>
      </dgm:t>
    </dgm:pt>
    <dgm:pt modelId="{7D714F9F-B898-4235-978B-2324C80F4C56}" type="sibTrans" cxnId="{A094739A-6AE3-4B90-BDAE-1020B845AA77}">
      <dgm:prSet/>
      <dgm:spPr/>
      <dgm:t>
        <a:bodyPr/>
        <a:lstStyle/>
        <a:p>
          <a:endParaRPr lang="en-GB" b="1"/>
        </a:p>
      </dgm:t>
    </dgm:pt>
    <dgm:pt modelId="{16009DB5-30B4-4345-A00E-EC799496F4E9}">
      <dgm:prSet custT="1"/>
      <dgm:spPr>
        <a:solidFill>
          <a:schemeClr val="bg2"/>
        </a:solidFill>
      </dgm:spPr>
      <dgm:t>
        <a:bodyPr/>
        <a:lstStyle/>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Advanced (61):</a:t>
          </a:r>
        </a:p>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aspirational requirements</a:t>
          </a:r>
          <a:endParaRPr lang="en-GB"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A4FF672A-B9AD-49BB-A1EF-AD3988968658}" type="parTrans" cxnId="{51C3A476-501C-4BD6-8BFF-A889D1AF0755}">
      <dgm:prSet/>
      <dgm:spPr>
        <a:ln>
          <a:solidFill>
            <a:schemeClr val="bg2"/>
          </a:solidFill>
        </a:ln>
      </dgm:spPr>
      <dgm:t>
        <a:bodyPr/>
        <a:lstStyle/>
        <a:p>
          <a:endParaRPr lang="en-GB" b="1"/>
        </a:p>
      </dgm:t>
    </dgm:pt>
    <dgm:pt modelId="{2AE282A0-FE62-49FC-9884-9D385B236007}" type="sibTrans" cxnId="{51C3A476-501C-4BD6-8BFF-A889D1AF0755}">
      <dgm:prSet/>
      <dgm:spPr/>
      <dgm:t>
        <a:bodyPr/>
        <a:lstStyle/>
        <a:p>
          <a:endParaRPr lang="en-GB" b="1"/>
        </a:p>
      </dgm:t>
    </dgm:pt>
    <dgm:pt modelId="{5257BE69-A8DE-47E1-93B7-02BA1293100F}" type="pres">
      <dgm:prSet presAssocID="{CE7C66E3-2C9C-4298-902A-B27E77D9C7D8}" presName="diagram" presStyleCnt="0">
        <dgm:presLayoutVars>
          <dgm:chPref val="1"/>
          <dgm:dir/>
          <dgm:animOne val="branch"/>
          <dgm:animLvl val="lvl"/>
          <dgm:resizeHandles val="exact"/>
        </dgm:presLayoutVars>
      </dgm:prSet>
      <dgm:spPr/>
    </dgm:pt>
    <dgm:pt modelId="{90C4B57B-6859-41D6-BB20-3DC649CC0DF9}" type="pres">
      <dgm:prSet presAssocID="{55B2C5CC-A30C-4347-A8DE-81958D0695EC}" presName="root1" presStyleCnt="0"/>
      <dgm:spPr/>
    </dgm:pt>
    <dgm:pt modelId="{3E5478F4-A678-4F74-9F41-45601CB6BB98}" type="pres">
      <dgm:prSet presAssocID="{55B2C5CC-A30C-4347-A8DE-81958D0695EC}" presName="LevelOneTextNode" presStyleLbl="node0" presStyleIdx="0" presStyleCnt="1">
        <dgm:presLayoutVars>
          <dgm:chPref val="3"/>
        </dgm:presLayoutVars>
      </dgm:prSet>
      <dgm:spPr/>
    </dgm:pt>
    <dgm:pt modelId="{0B74E562-8061-43F2-8A73-F80D5DF2A5E6}" type="pres">
      <dgm:prSet presAssocID="{55B2C5CC-A30C-4347-A8DE-81958D0695EC}" presName="level2hierChild" presStyleCnt="0"/>
      <dgm:spPr/>
    </dgm:pt>
    <dgm:pt modelId="{8621526E-D0A4-4097-A81E-7A488FC65666}" type="pres">
      <dgm:prSet presAssocID="{DDDA0A45-AA77-4B5C-8006-D2881A031208}" presName="conn2-1" presStyleLbl="parChTrans1D2" presStyleIdx="0" presStyleCnt="1"/>
      <dgm:spPr/>
    </dgm:pt>
    <dgm:pt modelId="{ED2A5C1C-5FD4-492B-B353-C682D6C5D7EA}" type="pres">
      <dgm:prSet presAssocID="{DDDA0A45-AA77-4B5C-8006-D2881A031208}" presName="connTx" presStyleLbl="parChTrans1D2" presStyleIdx="0" presStyleCnt="1"/>
      <dgm:spPr/>
    </dgm:pt>
    <dgm:pt modelId="{554FBCEA-2752-4A15-8D52-02D9A0659AAE}" type="pres">
      <dgm:prSet presAssocID="{B537313E-6FBF-4C8C-9291-24AF4F5F4D59}" presName="root2" presStyleCnt="0"/>
      <dgm:spPr/>
    </dgm:pt>
    <dgm:pt modelId="{5484EF0E-D507-4C7F-B2C9-8DBBB6DF5E46}" type="pres">
      <dgm:prSet presAssocID="{B537313E-6FBF-4C8C-9291-24AF4F5F4D59}" presName="LevelTwoTextNode" presStyleLbl="node2" presStyleIdx="0" presStyleCnt="1">
        <dgm:presLayoutVars>
          <dgm:chPref val="3"/>
        </dgm:presLayoutVars>
      </dgm:prSet>
      <dgm:spPr/>
    </dgm:pt>
    <dgm:pt modelId="{37CD82E6-A652-46EF-9B19-1AC9FFA82B3E}" type="pres">
      <dgm:prSet presAssocID="{B537313E-6FBF-4C8C-9291-24AF4F5F4D59}" presName="level3hierChild" presStyleCnt="0"/>
      <dgm:spPr/>
    </dgm:pt>
    <dgm:pt modelId="{6FB5EEEC-2FAD-4A72-9391-DEFC9335EE63}" type="pres">
      <dgm:prSet presAssocID="{5B2E3088-FDDA-4793-BEE8-996AF43A03DF}" presName="conn2-1" presStyleLbl="parChTrans1D3" presStyleIdx="0" presStyleCnt="1"/>
      <dgm:spPr/>
    </dgm:pt>
    <dgm:pt modelId="{66CE6D54-125D-4475-907A-41746A87F80D}" type="pres">
      <dgm:prSet presAssocID="{5B2E3088-FDDA-4793-BEE8-996AF43A03DF}" presName="connTx" presStyleLbl="parChTrans1D3" presStyleIdx="0" presStyleCnt="1"/>
      <dgm:spPr/>
    </dgm:pt>
    <dgm:pt modelId="{D400FBB8-5CC2-4D5D-831B-E1A184AC66AE}" type="pres">
      <dgm:prSet presAssocID="{BDC1AA3C-A7B2-4675-8392-D73E4BFEA097}" presName="root2" presStyleCnt="0"/>
      <dgm:spPr/>
    </dgm:pt>
    <dgm:pt modelId="{B3D38F43-878D-4F5B-8A43-961ADCB44DEE}" type="pres">
      <dgm:prSet presAssocID="{BDC1AA3C-A7B2-4675-8392-D73E4BFEA097}" presName="LevelTwoTextNode" presStyleLbl="node3" presStyleIdx="0" presStyleCnt="1">
        <dgm:presLayoutVars>
          <dgm:chPref val="3"/>
        </dgm:presLayoutVars>
      </dgm:prSet>
      <dgm:spPr/>
    </dgm:pt>
    <dgm:pt modelId="{D652BD5C-1279-4B0B-84FA-7278E5608A79}" type="pres">
      <dgm:prSet presAssocID="{BDC1AA3C-A7B2-4675-8392-D73E4BFEA097}" presName="level3hierChild" presStyleCnt="0"/>
      <dgm:spPr/>
    </dgm:pt>
    <dgm:pt modelId="{BB303A1D-7048-4899-9CF9-4EC5C1E1BB39}" type="pres">
      <dgm:prSet presAssocID="{D6E28C4D-C635-46EE-8546-AEE9B861A5BE}" presName="conn2-1" presStyleLbl="parChTrans1D4" presStyleIdx="0" presStyleCnt="4"/>
      <dgm:spPr/>
    </dgm:pt>
    <dgm:pt modelId="{13A50987-9085-4DD2-9F5C-100EF2188172}" type="pres">
      <dgm:prSet presAssocID="{D6E28C4D-C635-46EE-8546-AEE9B861A5BE}" presName="connTx" presStyleLbl="parChTrans1D4" presStyleIdx="0" presStyleCnt="4"/>
      <dgm:spPr/>
    </dgm:pt>
    <dgm:pt modelId="{ADCE38D1-2FD0-4241-AF0A-A82073B792CA}" type="pres">
      <dgm:prSet presAssocID="{A657C02A-A895-482F-B868-511BF54A1476}" presName="root2" presStyleCnt="0"/>
      <dgm:spPr/>
    </dgm:pt>
    <dgm:pt modelId="{B7EF7AAA-BBA5-4BA7-9EA4-90FE99549B88}" type="pres">
      <dgm:prSet presAssocID="{A657C02A-A895-482F-B868-511BF54A1476}" presName="LevelTwoTextNode" presStyleLbl="node4" presStyleIdx="0" presStyleCnt="4">
        <dgm:presLayoutVars>
          <dgm:chPref val="3"/>
        </dgm:presLayoutVars>
      </dgm:prSet>
      <dgm:spPr/>
    </dgm:pt>
    <dgm:pt modelId="{AEAFA7C4-C1E7-4843-9A76-C307F9A9B76C}" type="pres">
      <dgm:prSet presAssocID="{A657C02A-A895-482F-B868-511BF54A1476}" presName="level3hierChild" presStyleCnt="0"/>
      <dgm:spPr/>
    </dgm:pt>
    <dgm:pt modelId="{8036DD9D-AFCF-473B-ABE6-EA7DA649B76A}" type="pres">
      <dgm:prSet presAssocID="{2570146B-BBF1-47FA-9B3D-97A8C2F52ACE}" presName="conn2-1" presStyleLbl="parChTrans1D4" presStyleIdx="1" presStyleCnt="4"/>
      <dgm:spPr/>
    </dgm:pt>
    <dgm:pt modelId="{53D13494-DAA5-4935-B786-A14F44585F57}" type="pres">
      <dgm:prSet presAssocID="{2570146B-BBF1-47FA-9B3D-97A8C2F52ACE}" presName="connTx" presStyleLbl="parChTrans1D4" presStyleIdx="1" presStyleCnt="4"/>
      <dgm:spPr/>
    </dgm:pt>
    <dgm:pt modelId="{9A5AD469-C737-4472-ACC2-374EE4FBE44A}" type="pres">
      <dgm:prSet presAssocID="{3F22BAF8-C352-47C7-A8E5-E99549CC03D1}" presName="root2" presStyleCnt="0"/>
      <dgm:spPr/>
    </dgm:pt>
    <dgm:pt modelId="{3869D22E-BE5B-4AC3-B6E5-890E985C6BB3}" type="pres">
      <dgm:prSet presAssocID="{3F22BAF8-C352-47C7-A8E5-E99549CC03D1}" presName="LevelTwoTextNode" presStyleLbl="node4" presStyleIdx="1" presStyleCnt="4" custScaleY="132262">
        <dgm:presLayoutVars>
          <dgm:chPref val="3"/>
        </dgm:presLayoutVars>
      </dgm:prSet>
      <dgm:spPr/>
    </dgm:pt>
    <dgm:pt modelId="{D178906A-BA4C-4526-98CD-8CF0827C8AB7}" type="pres">
      <dgm:prSet presAssocID="{3F22BAF8-C352-47C7-A8E5-E99549CC03D1}" presName="level3hierChild" presStyleCnt="0"/>
      <dgm:spPr/>
    </dgm:pt>
    <dgm:pt modelId="{86E35018-E17C-46E9-A98A-92DB1E43E915}" type="pres">
      <dgm:prSet presAssocID="{1110B99E-8199-4E46-8774-4C303A4410AA}" presName="conn2-1" presStyleLbl="parChTrans1D4" presStyleIdx="2" presStyleCnt="4"/>
      <dgm:spPr/>
    </dgm:pt>
    <dgm:pt modelId="{546094F3-E343-40F6-8CA6-49C4B5E36E15}" type="pres">
      <dgm:prSet presAssocID="{1110B99E-8199-4E46-8774-4C303A4410AA}" presName="connTx" presStyleLbl="parChTrans1D4" presStyleIdx="2" presStyleCnt="4"/>
      <dgm:spPr/>
    </dgm:pt>
    <dgm:pt modelId="{6CC14CC0-5CB7-4474-BF72-A4070F42C886}" type="pres">
      <dgm:prSet presAssocID="{426271C3-1444-4C3C-9B12-520E1118AF1B}" presName="root2" presStyleCnt="0"/>
      <dgm:spPr/>
    </dgm:pt>
    <dgm:pt modelId="{2A94D054-0787-41F4-A5A2-0AE8B835D62E}" type="pres">
      <dgm:prSet presAssocID="{426271C3-1444-4C3C-9B12-520E1118AF1B}" presName="LevelTwoTextNode" presStyleLbl="node4" presStyleIdx="2" presStyleCnt="4">
        <dgm:presLayoutVars>
          <dgm:chPref val="3"/>
        </dgm:presLayoutVars>
      </dgm:prSet>
      <dgm:spPr/>
    </dgm:pt>
    <dgm:pt modelId="{7C051264-D326-4469-9666-3D09B0492A50}" type="pres">
      <dgm:prSet presAssocID="{426271C3-1444-4C3C-9B12-520E1118AF1B}" presName="level3hierChild" presStyleCnt="0"/>
      <dgm:spPr/>
    </dgm:pt>
    <dgm:pt modelId="{9414C7BE-8794-4BF7-8C8B-82F648565192}" type="pres">
      <dgm:prSet presAssocID="{A4FF672A-B9AD-49BB-A1EF-AD3988968658}" presName="conn2-1" presStyleLbl="parChTrans1D4" presStyleIdx="3" presStyleCnt="4"/>
      <dgm:spPr/>
    </dgm:pt>
    <dgm:pt modelId="{8772C89B-E774-4D39-89A3-A323F0F7BF27}" type="pres">
      <dgm:prSet presAssocID="{A4FF672A-B9AD-49BB-A1EF-AD3988968658}" presName="connTx" presStyleLbl="parChTrans1D4" presStyleIdx="3" presStyleCnt="4"/>
      <dgm:spPr/>
    </dgm:pt>
    <dgm:pt modelId="{96A4A9CB-EA73-4767-9C09-6B045ED30A9D}" type="pres">
      <dgm:prSet presAssocID="{16009DB5-30B4-4345-A00E-EC799496F4E9}" presName="root2" presStyleCnt="0"/>
      <dgm:spPr/>
    </dgm:pt>
    <dgm:pt modelId="{D16F50F6-EC01-4CB6-916F-C0CD3E8657B6}" type="pres">
      <dgm:prSet presAssocID="{16009DB5-30B4-4345-A00E-EC799496F4E9}" presName="LevelTwoTextNode" presStyleLbl="node4" presStyleIdx="3" presStyleCnt="4" custScaleY="95163">
        <dgm:presLayoutVars>
          <dgm:chPref val="3"/>
        </dgm:presLayoutVars>
      </dgm:prSet>
      <dgm:spPr/>
    </dgm:pt>
    <dgm:pt modelId="{157039B5-76D7-4C2B-8D0B-709A0B05BB2B}" type="pres">
      <dgm:prSet presAssocID="{16009DB5-30B4-4345-A00E-EC799496F4E9}" presName="level3hierChild" presStyleCnt="0"/>
      <dgm:spPr/>
    </dgm:pt>
  </dgm:ptLst>
  <dgm:cxnLst>
    <dgm:cxn modelId="{ADAAEC07-82CA-4914-90BB-A8FD6A520D2C}" srcId="{A657C02A-A895-482F-B868-511BF54A1476}" destId="{3F22BAF8-C352-47C7-A8E5-E99549CC03D1}" srcOrd="0" destOrd="0" parTransId="{2570146B-BBF1-47FA-9B3D-97A8C2F52ACE}" sibTransId="{E235B098-BF4F-40E9-BF5D-50545399A230}"/>
    <dgm:cxn modelId="{53B5ED14-78E6-4DC5-8AA8-03E12858F43C}" type="presOf" srcId="{2570146B-BBF1-47FA-9B3D-97A8C2F52ACE}" destId="{53D13494-DAA5-4935-B786-A14F44585F57}" srcOrd="1" destOrd="0" presId="urn:microsoft.com/office/officeart/2005/8/layout/hierarchy2"/>
    <dgm:cxn modelId="{A5058215-7D17-40B4-82E3-822E58E63B0F}" type="presOf" srcId="{CE7C66E3-2C9C-4298-902A-B27E77D9C7D8}" destId="{5257BE69-A8DE-47E1-93B7-02BA1293100F}" srcOrd="0" destOrd="0" presId="urn:microsoft.com/office/officeart/2005/8/layout/hierarchy2"/>
    <dgm:cxn modelId="{79796928-15C4-4EDC-8B9C-97C154004FCF}" srcId="{B537313E-6FBF-4C8C-9291-24AF4F5F4D59}" destId="{BDC1AA3C-A7B2-4675-8392-D73E4BFEA097}" srcOrd="0" destOrd="0" parTransId="{5B2E3088-FDDA-4793-BEE8-996AF43A03DF}" sibTransId="{4E9E7024-6010-4951-8218-F81084321BC0}"/>
    <dgm:cxn modelId="{22CF182B-83E9-46C4-838F-8CD6C59D23E8}" type="presOf" srcId="{DDDA0A45-AA77-4B5C-8006-D2881A031208}" destId="{8621526E-D0A4-4097-A81E-7A488FC65666}" srcOrd="0" destOrd="0" presId="urn:microsoft.com/office/officeart/2005/8/layout/hierarchy2"/>
    <dgm:cxn modelId="{D45B7E30-DD76-4621-81FB-A77C2673CF62}" srcId="{BDC1AA3C-A7B2-4675-8392-D73E4BFEA097}" destId="{A657C02A-A895-482F-B868-511BF54A1476}" srcOrd="0" destOrd="0" parTransId="{D6E28C4D-C635-46EE-8546-AEE9B861A5BE}" sibTransId="{BF327DCB-B06A-4AE1-81BF-2BF57DD24441}"/>
    <dgm:cxn modelId="{07D4B55B-CFCE-4364-9D05-86F91AA74EF2}" type="presOf" srcId="{A4FF672A-B9AD-49BB-A1EF-AD3988968658}" destId="{8772C89B-E774-4D39-89A3-A323F0F7BF27}" srcOrd="1" destOrd="0" presId="urn:microsoft.com/office/officeart/2005/8/layout/hierarchy2"/>
    <dgm:cxn modelId="{BC11BD46-B4B0-4B53-83E1-28BEED70FDF8}" type="presOf" srcId="{BDC1AA3C-A7B2-4675-8392-D73E4BFEA097}" destId="{B3D38F43-878D-4F5B-8A43-961ADCB44DEE}" srcOrd="0" destOrd="0" presId="urn:microsoft.com/office/officeart/2005/8/layout/hierarchy2"/>
    <dgm:cxn modelId="{F2972169-43EA-41A8-9250-0847D9E09B84}" type="presOf" srcId="{5B2E3088-FDDA-4793-BEE8-996AF43A03DF}" destId="{66CE6D54-125D-4475-907A-41746A87F80D}" srcOrd="1" destOrd="0" presId="urn:microsoft.com/office/officeart/2005/8/layout/hierarchy2"/>
    <dgm:cxn modelId="{33503073-7911-4259-AA2F-B96DF235009E}" type="presOf" srcId="{426271C3-1444-4C3C-9B12-520E1118AF1B}" destId="{2A94D054-0787-41F4-A5A2-0AE8B835D62E}" srcOrd="0" destOrd="0" presId="urn:microsoft.com/office/officeart/2005/8/layout/hierarchy2"/>
    <dgm:cxn modelId="{73DBA073-9AC9-48B9-B4E8-815691176D5D}" type="presOf" srcId="{D6E28C4D-C635-46EE-8546-AEE9B861A5BE}" destId="{BB303A1D-7048-4899-9CF9-4EC5C1E1BB39}" srcOrd="0" destOrd="0" presId="urn:microsoft.com/office/officeart/2005/8/layout/hierarchy2"/>
    <dgm:cxn modelId="{9EED2374-1084-4D46-9193-716016B67E85}" type="presOf" srcId="{2570146B-BBF1-47FA-9B3D-97A8C2F52ACE}" destId="{8036DD9D-AFCF-473B-ABE6-EA7DA649B76A}" srcOrd="0" destOrd="0" presId="urn:microsoft.com/office/officeart/2005/8/layout/hierarchy2"/>
    <dgm:cxn modelId="{51C3A476-501C-4BD6-8BFF-A889D1AF0755}" srcId="{A657C02A-A895-482F-B868-511BF54A1476}" destId="{16009DB5-30B4-4345-A00E-EC799496F4E9}" srcOrd="2" destOrd="0" parTransId="{A4FF672A-B9AD-49BB-A1EF-AD3988968658}" sibTransId="{2AE282A0-FE62-49FC-9884-9D385B236007}"/>
    <dgm:cxn modelId="{2C05E378-4AD9-449D-80E7-7C9BCE84A545}" srcId="{CE7C66E3-2C9C-4298-902A-B27E77D9C7D8}" destId="{55B2C5CC-A30C-4347-A8DE-81958D0695EC}" srcOrd="0" destOrd="0" parTransId="{0B8CDA15-0A9F-4B14-A6D5-3DAA8DAF5A18}" sibTransId="{1CC27483-F92C-4785-82D8-AD01E0379115}"/>
    <dgm:cxn modelId="{89225187-F8E4-48D0-B69F-A2B66582B3AE}" type="presOf" srcId="{3F22BAF8-C352-47C7-A8E5-E99549CC03D1}" destId="{3869D22E-BE5B-4AC3-B6E5-890E985C6BB3}" srcOrd="0" destOrd="0" presId="urn:microsoft.com/office/officeart/2005/8/layout/hierarchy2"/>
    <dgm:cxn modelId="{3BECBC87-5EEF-4535-ABC8-14B343DEEABC}" type="presOf" srcId="{DDDA0A45-AA77-4B5C-8006-D2881A031208}" destId="{ED2A5C1C-5FD4-492B-B353-C682D6C5D7EA}" srcOrd="1" destOrd="0" presId="urn:microsoft.com/office/officeart/2005/8/layout/hierarchy2"/>
    <dgm:cxn modelId="{183F288C-685F-43C5-B6CC-3088D0EA687D}" type="presOf" srcId="{B537313E-6FBF-4C8C-9291-24AF4F5F4D59}" destId="{5484EF0E-D507-4C7F-B2C9-8DBBB6DF5E46}" srcOrd="0" destOrd="0" presId="urn:microsoft.com/office/officeart/2005/8/layout/hierarchy2"/>
    <dgm:cxn modelId="{268F6F8E-C2CC-414C-84FD-D524175A34C8}" type="presOf" srcId="{1110B99E-8199-4E46-8774-4C303A4410AA}" destId="{86E35018-E17C-46E9-A98A-92DB1E43E915}" srcOrd="0" destOrd="0" presId="urn:microsoft.com/office/officeart/2005/8/layout/hierarchy2"/>
    <dgm:cxn modelId="{A094739A-6AE3-4B90-BDAE-1020B845AA77}" srcId="{A657C02A-A895-482F-B868-511BF54A1476}" destId="{426271C3-1444-4C3C-9B12-520E1118AF1B}" srcOrd="1" destOrd="0" parTransId="{1110B99E-8199-4E46-8774-4C303A4410AA}" sibTransId="{7D714F9F-B898-4235-978B-2324C80F4C56}"/>
    <dgm:cxn modelId="{69028E9A-45F3-458A-97DE-8C2079AB5D1E}" type="presOf" srcId="{55B2C5CC-A30C-4347-A8DE-81958D0695EC}" destId="{3E5478F4-A678-4F74-9F41-45601CB6BB98}" srcOrd="0" destOrd="0" presId="urn:microsoft.com/office/officeart/2005/8/layout/hierarchy2"/>
    <dgm:cxn modelId="{E21F3AAB-9D4C-4B6D-AFC3-0FDC9B18F696}" type="presOf" srcId="{1110B99E-8199-4E46-8774-4C303A4410AA}" destId="{546094F3-E343-40F6-8CA6-49C4B5E36E15}" srcOrd="1" destOrd="0" presId="urn:microsoft.com/office/officeart/2005/8/layout/hierarchy2"/>
    <dgm:cxn modelId="{283301C7-0A9D-46FE-811A-663933824ED5}" type="presOf" srcId="{A657C02A-A895-482F-B868-511BF54A1476}" destId="{B7EF7AAA-BBA5-4BA7-9EA4-90FE99549B88}" srcOrd="0" destOrd="0" presId="urn:microsoft.com/office/officeart/2005/8/layout/hierarchy2"/>
    <dgm:cxn modelId="{34852CD1-8D49-48BC-BF80-98ED14708D19}" type="presOf" srcId="{A4FF672A-B9AD-49BB-A1EF-AD3988968658}" destId="{9414C7BE-8794-4BF7-8C8B-82F648565192}" srcOrd="0" destOrd="0" presId="urn:microsoft.com/office/officeart/2005/8/layout/hierarchy2"/>
    <dgm:cxn modelId="{54D22FD3-612C-4B9D-A977-905778178B44}" type="presOf" srcId="{16009DB5-30B4-4345-A00E-EC799496F4E9}" destId="{D16F50F6-EC01-4CB6-916F-C0CD3E8657B6}" srcOrd="0" destOrd="0" presId="urn:microsoft.com/office/officeart/2005/8/layout/hierarchy2"/>
    <dgm:cxn modelId="{511247DB-2C1E-4122-BE9E-0E24A8139A6C}" type="presOf" srcId="{5B2E3088-FDDA-4793-BEE8-996AF43A03DF}" destId="{6FB5EEEC-2FAD-4A72-9391-DEFC9335EE63}" srcOrd="0" destOrd="0" presId="urn:microsoft.com/office/officeart/2005/8/layout/hierarchy2"/>
    <dgm:cxn modelId="{488729DF-A5D2-4275-8D64-0F9D2DF76EA2}" type="presOf" srcId="{D6E28C4D-C635-46EE-8546-AEE9B861A5BE}" destId="{13A50987-9085-4DD2-9F5C-100EF2188172}" srcOrd="1" destOrd="0" presId="urn:microsoft.com/office/officeart/2005/8/layout/hierarchy2"/>
    <dgm:cxn modelId="{5A4089F8-51C6-4388-8F10-2593F914A98A}" srcId="{55B2C5CC-A30C-4347-A8DE-81958D0695EC}" destId="{B537313E-6FBF-4C8C-9291-24AF4F5F4D59}" srcOrd="0" destOrd="0" parTransId="{DDDA0A45-AA77-4B5C-8006-D2881A031208}" sibTransId="{D6EC16D5-DED9-422B-8B8E-C92F97934E00}"/>
    <dgm:cxn modelId="{19B1BF57-16BC-4A3E-A2DD-94E14B896999}" type="presParOf" srcId="{5257BE69-A8DE-47E1-93B7-02BA1293100F}" destId="{90C4B57B-6859-41D6-BB20-3DC649CC0DF9}" srcOrd="0" destOrd="0" presId="urn:microsoft.com/office/officeart/2005/8/layout/hierarchy2"/>
    <dgm:cxn modelId="{A19FFC8B-9CB0-46FF-89BD-4512AAA3A7E1}" type="presParOf" srcId="{90C4B57B-6859-41D6-BB20-3DC649CC0DF9}" destId="{3E5478F4-A678-4F74-9F41-45601CB6BB98}" srcOrd="0" destOrd="0" presId="urn:microsoft.com/office/officeart/2005/8/layout/hierarchy2"/>
    <dgm:cxn modelId="{18D269B6-FE58-4D12-A7EC-B58AF268C898}" type="presParOf" srcId="{90C4B57B-6859-41D6-BB20-3DC649CC0DF9}" destId="{0B74E562-8061-43F2-8A73-F80D5DF2A5E6}" srcOrd="1" destOrd="0" presId="urn:microsoft.com/office/officeart/2005/8/layout/hierarchy2"/>
    <dgm:cxn modelId="{9A90DA2D-7E38-4BD0-9A7A-69831E7091DA}" type="presParOf" srcId="{0B74E562-8061-43F2-8A73-F80D5DF2A5E6}" destId="{8621526E-D0A4-4097-A81E-7A488FC65666}" srcOrd="0" destOrd="0" presId="urn:microsoft.com/office/officeart/2005/8/layout/hierarchy2"/>
    <dgm:cxn modelId="{A223D62D-005D-480F-A91B-CEDF1BFD454E}" type="presParOf" srcId="{8621526E-D0A4-4097-A81E-7A488FC65666}" destId="{ED2A5C1C-5FD4-492B-B353-C682D6C5D7EA}" srcOrd="0" destOrd="0" presId="urn:microsoft.com/office/officeart/2005/8/layout/hierarchy2"/>
    <dgm:cxn modelId="{76719AD0-0A32-48BB-ACE7-036F528EFFD5}" type="presParOf" srcId="{0B74E562-8061-43F2-8A73-F80D5DF2A5E6}" destId="{554FBCEA-2752-4A15-8D52-02D9A0659AAE}" srcOrd="1" destOrd="0" presId="urn:microsoft.com/office/officeart/2005/8/layout/hierarchy2"/>
    <dgm:cxn modelId="{2295A3D8-6E21-49C9-92D1-12BD85975B87}" type="presParOf" srcId="{554FBCEA-2752-4A15-8D52-02D9A0659AAE}" destId="{5484EF0E-D507-4C7F-B2C9-8DBBB6DF5E46}" srcOrd="0" destOrd="0" presId="urn:microsoft.com/office/officeart/2005/8/layout/hierarchy2"/>
    <dgm:cxn modelId="{D0E15C7E-B214-49EF-A88C-4B7B6171CBB3}" type="presParOf" srcId="{554FBCEA-2752-4A15-8D52-02D9A0659AAE}" destId="{37CD82E6-A652-46EF-9B19-1AC9FFA82B3E}" srcOrd="1" destOrd="0" presId="urn:microsoft.com/office/officeart/2005/8/layout/hierarchy2"/>
    <dgm:cxn modelId="{82585F88-7809-4874-99EB-EFB8D99D3762}" type="presParOf" srcId="{37CD82E6-A652-46EF-9B19-1AC9FFA82B3E}" destId="{6FB5EEEC-2FAD-4A72-9391-DEFC9335EE63}" srcOrd="0" destOrd="0" presId="urn:microsoft.com/office/officeart/2005/8/layout/hierarchy2"/>
    <dgm:cxn modelId="{9B3026A6-AA6A-4659-9BBA-3B99135D9096}" type="presParOf" srcId="{6FB5EEEC-2FAD-4A72-9391-DEFC9335EE63}" destId="{66CE6D54-125D-4475-907A-41746A87F80D}" srcOrd="0" destOrd="0" presId="urn:microsoft.com/office/officeart/2005/8/layout/hierarchy2"/>
    <dgm:cxn modelId="{04878A91-AE5D-4A78-8551-DBBFBDAB51B0}" type="presParOf" srcId="{37CD82E6-A652-46EF-9B19-1AC9FFA82B3E}" destId="{D400FBB8-5CC2-4D5D-831B-E1A184AC66AE}" srcOrd="1" destOrd="0" presId="urn:microsoft.com/office/officeart/2005/8/layout/hierarchy2"/>
    <dgm:cxn modelId="{D8EBBF37-CD1B-4AD1-8003-C8E22A110729}" type="presParOf" srcId="{D400FBB8-5CC2-4D5D-831B-E1A184AC66AE}" destId="{B3D38F43-878D-4F5B-8A43-961ADCB44DEE}" srcOrd="0" destOrd="0" presId="urn:microsoft.com/office/officeart/2005/8/layout/hierarchy2"/>
    <dgm:cxn modelId="{ECDC2F5C-967E-4BBC-BE54-1E969E70E357}" type="presParOf" srcId="{D400FBB8-5CC2-4D5D-831B-E1A184AC66AE}" destId="{D652BD5C-1279-4B0B-84FA-7278E5608A79}" srcOrd="1" destOrd="0" presId="urn:microsoft.com/office/officeart/2005/8/layout/hierarchy2"/>
    <dgm:cxn modelId="{541F35C6-ABE3-4413-9CFA-9A03C69E62DF}" type="presParOf" srcId="{D652BD5C-1279-4B0B-84FA-7278E5608A79}" destId="{BB303A1D-7048-4899-9CF9-4EC5C1E1BB39}" srcOrd="0" destOrd="0" presId="urn:microsoft.com/office/officeart/2005/8/layout/hierarchy2"/>
    <dgm:cxn modelId="{8660CECC-757A-436A-B6AF-0CBF8F422DBC}" type="presParOf" srcId="{BB303A1D-7048-4899-9CF9-4EC5C1E1BB39}" destId="{13A50987-9085-4DD2-9F5C-100EF2188172}" srcOrd="0" destOrd="0" presId="urn:microsoft.com/office/officeart/2005/8/layout/hierarchy2"/>
    <dgm:cxn modelId="{F3649011-1B93-4E1D-B628-15E476FDDF0E}" type="presParOf" srcId="{D652BD5C-1279-4B0B-84FA-7278E5608A79}" destId="{ADCE38D1-2FD0-4241-AF0A-A82073B792CA}" srcOrd="1" destOrd="0" presId="urn:microsoft.com/office/officeart/2005/8/layout/hierarchy2"/>
    <dgm:cxn modelId="{D5EED92B-EDE4-4A4F-9B38-F636DE3C23F9}" type="presParOf" srcId="{ADCE38D1-2FD0-4241-AF0A-A82073B792CA}" destId="{B7EF7AAA-BBA5-4BA7-9EA4-90FE99549B88}" srcOrd="0" destOrd="0" presId="urn:microsoft.com/office/officeart/2005/8/layout/hierarchy2"/>
    <dgm:cxn modelId="{CC899438-581E-48B5-86CF-AFFBE6D85E12}" type="presParOf" srcId="{ADCE38D1-2FD0-4241-AF0A-A82073B792CA}" destId="{AEAFA7C4-C1E7-4843-9A76-C307F9A9B76C}" srcOrd="1" destOrd="0" presId="urn:microsoft.com/office/officeart/2005/8/layout/hierarchy2"/>
    <dgm:cxn modelId="{31CECFB6-4009-4F16-A5A0-6947E2D066B9}" type="presParOf" srcId="{AEAFA7C4-C1E7-4843-9A76-C307F9A9B76C}" destId="{8036DD9D-AFCF-473B-ABE6-EA7DA649B76A}" srcOrd="0" destOrd="0" presId="urn:microsoft.com/office/officeart/2005/8/layout/hierarchy2"/>
    <dgm:cxn modelId="{6BD0E849-042E-44C0-859B-70E88591EBD6}" type="presParOf" srcId="{8036DD9D-AFCF-473B-ABE6-EA7DA649B76A}" destId="{53D13494-DAA5-4935-B786-A14F44585F57}" srcOrd="0" destOrd="0" presId="urn:microsoft.com/office/officeart/2005/8/layout/hierarchy2"/>
    <dgm:cxn modelId="{79D626DD-6685-441F-8FA0-D07298D97CF3}" type="presParOf" srcId="{AEAFA7C4-C1E7-4843-9A76-C307F9A9B76C}" destId="{9A5AD469-C737-4472-ACC2-374EE4FBE44A}" srcOrd="1" destOrd="0" presId="urn:microsoft.com/office/officeart/2005/8/layout/hierarchy2"/>
    <dgm:cxn modelId="{ABFE79CC-2359-47AB-B9AC-2E1DAC0431A8}" type="presParOf" srcId="{9A5AD469-C737-4472-ACC2-374EE4FBE44A}" destId="{3869D22E-BE5B-4AC3-B6E5-890E985C6BB3}" srcOrd="0" destOrd="0" presId="urn:microsoft.com/office/officeart/2005/8/layout/hierarchy2"/>
    <dgm:cxn modelId="{EF22CD12-FD61-4624-B085-98AB607C2FF4}" type="presParOf" srcId="{9A5AD469-C737-4472-ACC2-374EE4FBE44A}" destId="{D178906A-BA4C-4526-98CD-8CF0827C8AB7}" srcOrd="1" destOrd="0" presId="urn:microsoft.com/office/officeart/2005/8/layout/hierarchy2"/>
    <dgm:cxn modelId="{062E61E9-055B-498E-92CB-06AC6D50FCEB}" type="presParOf" srcId="{AEAFA7C4-C1E7-4843-9A76-C307F9A9B76C}" destId="{86E35018-E17C-46E9-A98A-92DB1E43E915}" srcOrd="2" destOrd="0" presId="urn:microsoft.com/office/officeart/2005/8/layout/hierarchy2"/>
    <dgm:cxn modelId="{FF55312B-B0C9-4E88-84C0-7A3C0D8AA66A}" type="presParOf" srcId="{86E35018-E17C-46E9-A98A-92DB1E43E915}" destId="{546094F3-E343-40F6-8CA6-49C4B5E36E15}" srcOrd="0" destOrd="0" presId="urn:microsoft.com/office/officeart/2005/8/layout/hierarchy2"/>
    <dgm:cxn modelId="{5C5CB501-8E1E-4149-81E9-AC39237D7C83}" type="presParOf" srcId="{AEAFA7C4-C1E7-4843-9A76-C307F9A9B76C}" destId="{6CC14CC0-5CB7-4474-BF72-A4070F42C886}" srcOrd="3" destOrd="0" presId="urn:microsoft.com/office/officeart/2005/8/layout/hierarchy2"/>
    <dgm:cxn modelId="{4FBF2F40-272D-4494-8587-C4E0760BC49A}" type="presParOf" srcId="{6CC14CC0-5CB7-4474-BF72-A4070F42C886}" destId="{2A94D054-0787-41F4-A5A2-0AE8B835D62E}" srcOrd="0" destOrd="0" presId="urn:microsoft.com/office/officeart/2005/8/layout/hierarchy2"/>
    <dgm:cxn modelId="{E2F611AE-EA58-4431-B1BB-91304F1ADA46}" type="presParOf" srcId="{6CC14CC0-5CB7-4474-BF72-A4070F42C886}" destId="{7C051264-D326-4469-9666-3D09B0492A50}" srcOrd="1" destOrd="0" presId="urn:microsoft.com/office/officeart/2005/8/layout/hierarchy2"/>
    <dgm:cxn modelId="{231208E0-F660-4CBF-B7ED-7F5EC58BBD19}" type="presParOf" srcId="{AEAFA7C4-C1E7-4843-9A76-C307F9A9B76C}" destId="{9414C7BE-8794-4BF7-8C8B-82F648565192}" srcOrd="4" destOrd="0" presId="urn:microsoft.com/office/officeart/2005/8/layout/hierarchy2"/>
    <dgm:cxn modelId="{9857BAF8-89E4-4053-A95A-54D9AEA9CC09}" type="presParOf" srcId="{9414C7BE-8794-4BF7-8C8B-82F648565192}" destId="{8772C89B-E774-4D39-89A3-A323F0F7BF27}" srcOrd="0" destOrd="0" presId="urn:microsoft.com/office/officeart/2005/8/layout/hierarchy2"/>
    <dgm:cxn modelId="{BF1200A6-CD92-4D8B-8844-6B951798C1C0}" type="presParOf" srcId="{AEAFA7C4-C1E7-4843-9A76-C307F9A9B76C}" destId="{96A4A9CB-EA73-4767-9C09-6B045ED30A9D}" srcOrd="5" destOrd="0" presId="urn:microsoft.com/office/officeart/2005/8/layout/hierarchy2"/>
    <dgm:cxn modelId="{3AC902A2-D8B7-43B5-9AC2-A8DC857ABEF2}" type="presParOf" srcId="{96A4A9CB-EA73-4767-9C09-6B045ED30A9D}" destId="{D16F50F6-EC01-4CB6-916F-C0CD3E8657B6}" srcOrd="0" destOrd="0" presId="urn:microsoft.com/office/officeart/2005/8/layout/hierarchy2"/>
    <dgm:cxn modelId="{5F610005-20CA-498B-8046-5A3646FABAA0}" type="presParOf" srcId="{96A4A9CB-EA73-4767-9C09-6B045ED30A9D}" destId="{157039B5-76D7-4C2B-8D0B-709A0B05BB2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C66E3-2C9C-4298-902A-B27E77D9C7D8}"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55B2C5CC-A30C-4347-A8DE-81958D0695EC}">
      <dgm:prSet phldrT="[Text]" phldr="0" custT="1"/>
      <dgm:spPr>
        <a:solidFill>
          <a:srgbClr val="ED7D31"/>
        </a:solidFill>
      </dgm:spPr>
      <dgm:t>
        <a:bodyPr/>
        <a:lstStyle/>
        <a:p>
          <a:pPr rtl="0"/>
          <a:r>
            <a:rPr lang="en-US" sz="1400" b="1" dirty="0">
              <a:latin typeface="Calibri Light" panose="020F0302020204030204" pitchFamily="34" charset="0"/>
              <a:ea typeface="Calibri Light" panose="020F0302020204030204" pitchFamily="34" charset="0"/>
              <a:cs typeface="Calibri Light" panose="020F0302020204030204" pitchFamily="34" charset="0"/>
            </a:rPr>
            <a:t>Social</a:t>
          </a:r>
        </a:p>
      </dgm:t>
    </dgm:pt>
    <dgm:pt modelId="{0B8CDA15-0A9F-4B14-A6D5-3DAA8DAF5A18}" type="parTrans" cxnId="{2C05E378-4AD9-449D-80E7-7C9BCE84A545}">
      <dgm:prSet/>
      <dgm:spPr/>
      <dgm:t>
        <a:bodyPr/>
        <a:lstStyle/>
        <a:p>
          <a:endParaRPr lang="en-US" b="1">
            <a:latin typeface="+mn-lt"/>
          </a:endParaRPr>
        </a:p>
      </dgm:t>
    </dgm:pt>
    <dgm:pt modelId="{1CC27483-F92C-4785-82D8-AD01E0379115}" type="sibTrans" cxnId="{2C05E378-4AD9-449D-80E7-7C9BCE84A545}">
      <dgm:prSet/>
      <dgm:spPr/>
      <dgm:t>
        <a:bodyPr/>
        <a:lstStyle/>
        <a:p>
          <a:endParaRPr lang="en-US" b="1">
            <a:latin typeface="+mn-lt"/>
          </a:endParaRPr>
        </a:p>
      </dgm:t>
    </dgm:pt>
    <dgm:pt modelId="{B537313E-6FBF-4C8C-9291-24AF4F5F4D59}">
      <dgm:prSet phldrT="[Text]" phldr="0" custT="1"/>
      <dgm:spPr>
        <a:solidFill>
          <a:srgbClr val="CBC11E"/>
        </a:solidFill>
      </dgm:spPr>
      <dgm:t>
        <a:bodyPr/>
        <a:lstStyle/>
        <a:p>
          <a:pPr rtl="0"/>
          <a:r>
            <a:rPr lang="en-US" sz="1400" b="1" dirty="0">
              <a:latin typeface="Calibri Light" panose="020F0302020204030204" pitchFamily="34" charset="0"/>
              <a:ea typeface="Calibri Light" panose="020F0302020204030204" pitchFamily="34" charset="0"/>
              <a:cs typeface="Calibri Light" panose="020F0302020204030204" pitchFamily="34" charset="0"/>
            </a:rPr>
            <a:t>Labour and human rights</a:t>
          </a:r>
        </a:p>
      </dgm:t>
    </dgm:pt>
    <dgm:pt modelId="{DDDA0A45-AA77-4B5C-8006-D2881A031208}" type="parTrans" cxnId="{5A4089F8-51C6-4388-8F10-2593F914A98A}">
      <dgm:prSet/>
      <dgm:spPr>
        <a:ln>
          <a:solidFill>
            <a:srgbClr val="164A3A"/>
          </a:solidFill>
        </a:ln>
      </dgm:spPr>
      <dgm:t>
        <a:bodyPr/>
        <a:lstStyle/>
        <a:p>
          <a:endParaRPr lang="en-US" b="1">
            <a:latin typeface="+mn-lt"/>
          </a:endParaRPr>
        </a:p>
      </dgm:t>
    </dgm:pt>
    <dgm:pt modelId="{D6EC16D5-DED9-422B-8B8E-C92F97934E00}" type="sibTrans" cxnId="{5A4089F8-51C6-4388-8F10-2593F914A98A}">
      <dgm:prSet/>
      <dgm:spPr/>
      <dgm:t>
        <a:bodyPr/>
        <a:lstStyle/>
        <a:p>
          <a:endParaRPr lang="en-US" b="1">
            <a:latin typeface="+mn-lt"/>
          </a:endParaRPr>
        </a:p>
      </dgm:t>
    </dgm:pt>
    <dgm:pt modelId="{BDC1AA3C-A7B2-4675-8392-D73E4BFEA097}">
      <dgm:prSet phldrT="[Text]" phldr="0" custT="1"/>
      <dgm:spPr>
        <a:solidFill>
          <a:srgbClr val="8EB21E"/>
        </a:solidFill>
      </dgm:spPr>
      <dgm:t>
        <a:bodyPr/>
        <a:lstStyle/>
        <a:p>
          <a:pPr rtl="0"/>
          <a:r>
            <a:rPr lang="en-US"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scheme requires fair remuneration of workers.</a:t>
          </a:r>
        </a:p>
      </dgm:t>
    </dgm:pt>
    <dgm:pt modelId="{5B2E3088-FDDA-4793-BEE8-996AF43A03DF}" type="parTrans" cxnId="{79796928-15C4-4EDC-8B9C-97C154004FCF}">
      <dgm:prSet/>
      <dgm:spPr>
        <a:ln>
          <a:solidFill>
            <a:srgbClr val="50AB8E"/>
          </a:solidFill>
        </a:ln>
      </dgm:spPr>
      <dgm:t>
        <a:bodyPr/>
        <a:lstStyle/>
        <a:p>
          <a:endParaRPr lang="en-US" b="1">
            <a:latin typeface="+mn-lt"/>
          </a:endParaRPr>
        </a:p>
      </dgm:t>
    </dgm:pt>
    <dgm:pt modelId="{4E9E7024-6010-4951-8218-F81084321BC0}" type="sibTrans" cxnId="{79796928-15C4-4EDC-8B9C-97C154004FCF}">
      <dgm:prSet/>
      <dgm:spPr/>
      <dgm:t>
        <a:bodyPr/>
        <a:lstStyle/>
        <a:p>
          <a:endParaRPr lang="en-US" b="1">
            <a:latin typeface="+mn-lt"/>
          </a:endParaRPr>
        </a:p>
      </dgm:t>
    </dgm:pt>
    <dgm:pt modelId="{13E20690-827A-4700-8F2D-86F761FE6125}">
      <dgm:prSet phldrT="[Text]" phldr="0" custT="1"/>
      <dgm:spPr>
        <a:solidFill>
          <a:srgbClr val="408E1C"/>
        </a:solidFill>
      </dgm:spPr>
      <dgm:t>
        <a:bodyPr/>
        <a:lstStyle/>
        <a:p>
          <a:pPr rtl="0"/>
          <a:r>
            <a:rPr lang="en-US"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worker is paid at least a living wage or the wage negotiated through a collective bargaining agreement (whichever is higher).</a:t>
          </a:r>
        </a:p>
      </dgm:t>
    </dgm:pt>
    <dgm:pt modelId="{3814A4A4-2E79-4D4F-AC7F-398770DDA456}" type="parTrans" cxnId="{B22DDB78-7056-4E5F-8657-23E6EF50054F}">
      <dgm:prSet/>
      <dgm:spPr>
        <a:ln>
          <a:solidFill>
            <a:srgbClr val="B3E6D6"/>
          </a:solidFill>
        </a:ln>
      </dgm:spPr>
      <dgm:t>
        <a:bodyPr/>
        <a:lstStyle/>
        <a:p>
          <a:endParaRPr lang="en-US" b="1">
            <a:latin typeface="+mn-lt"/>
          </a:endParaRPr>
        </a:p>
      </dgm:t>
    </dgm:pt>
    <dgm:pt modelId="{FBF3CC5A-1B57-4100-8AF9-6ABE97F5BFBB}" type="sibTrans" cxnId="{B22DDB78-7056-4E5F-8657-23E6EF50054F}">
      <dgm:prSet/>
      <dgm:spPr/>
      <dgm:t>
        <a:bodyPr/>
        <a:lstStyle/>
        <a:p>
          <a:endParaRPr lang="en-US" b="1">
            <a:latin typeface="+mn-lt"/>
          </a:endParaRPr>
        </a:p>
      </dgm:t>
    </dgm:pt>
    <dgm:pt modelId="{73339195-1188-4A7C-8BF5-458A89974097}">
      <dgm:prSet custT="1"/>
      <dgm:spPr>
        <a:solidFill>
          <a:srgbClr val="408E1C"/>
        </a:solidFill>
      </dgm:spPr>
      <dgm:t>
        <a:bodyPr/>
        <a:lstStyle/>
        <a:p>
          <a:r>
            <a:rPr lang="en-US"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Workers are provided with proof of payment for each paycheck.</a:t>
          </a:r>
          <a:endParaRPr lang="en-GB"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BD3D9872-3F8C-4348-AA04-3B4705B540F8}" type="parTrans" cxnId="{CC308071-1C63-461F-A244-A54EF54081C2}">
      <dgm:prSet/>
      <dgm:spPr>
        <a:ln>
          <a:solidFill>
            <a:srgbClr val="B3E6D6"/>
          </a:solidFill>
        </a:ln>
      </dgm:spPr>
      <dgm:t>
        <a:bodyPr/>
        <a:lstStyle/>
        <a:p>
          <a:endParaRPr lang="en-GB" b="1"/>
        </a:p>
      </dgm:t>
    </dgm:pt>
    <dgm:pt modelId="{AE681CF1-E3EB-4D8B-9BFF-1AE8BC326E73}" type="sibTrans" cxnId="{CC308071-1C63-461F-A244-A54EF54081C2}">
      <dgm:prSet/>
      <dgm:spPr/>
      <dgm:t>
        <a:bodyPr/>
        <a:lstStyle/>
        <a:p>
          <a:endParaRPr lang="en-GB" b="1"/>
        </a:p>
      </dgm:t>
    </dgm:pt>
    <dgm:pt modelId="{98143852-40E5-4FBD-AC47-4423390DF3CB}">
      <dgm:prSet custT="1"/>
      <dgm:spPr>
        <a:solidFill>
          <a:srgbClr val="408E1C"/>
        </a:solidFill>
      </dgm:spPr>
      <dgm:t>
        <a:bodyPr/>
        <a:lstStyle/>
        <a:p>
          <a:r>
            <a:rPr lang="en-US"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Measures are taken to limit the reduction of workers’ pay and/or benefits.</a:t>
          </a:r>
          <a:endParaRPr lang="en-GB"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8CD6AB0D-D425-4223-A548-FFB755B188DB}" type="parTrans" cxnId="{104D307C-ADC7-4E35-A6FA-2AE84A0EAA09}">
      <dgm:prSet/>
      <dgm:spPr>
        <a:ln>
          <a:solidFill>
            <a:srgbClr val="B3E6D6"/>
          </a:solidFill>
        </a:ln>
      </dgm:spPr>
      <dgm:t>
        <a:bodyPr/>
        <a:lstStyle/>
        <a:p>
          <a:endParaRPr lang="en-GB" b="1"/>
        </a:p>
      </dgm:t>
    </dgm:pt>
    <dgm:pt modelId="{CF39490F-ECDB-4DAB-89EF-5EF72D5E345E}" type="sibTrans" cxnId="{104D307C-ADC7-4E35-A6FA-2AE84A0EAA09}">
      <dgm:prSet/>
      <dgm:spPr/>
      <dgm:t>
        <a:bodyPr/>
        <a:lstStyle/>
        <a:p>
          <a:endParaRPr lang="en-GB" b="1"/>
        </a:p>
      </dgm:t>
    </dgm:pt>
    <dgm:pt modelId="{4A19758C-2942-4B81-9113-DA385FC08B3A}">
      <dgm:prSet custT="1"/>
      <dgm:spPr>
        <a:solidFill>
          <a:schemeClr val="bg2"/>
        </a:solidFill>
      </dgm:spPr>
      <dgm:t>
        <a:bodyPr/>
        <a:lstStyle/>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Mandatory</a:t>
          </a:r>
          <a:endParaRPr lang="en-GB"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7B5586F7-AB5A-4221-8723-8241AF88A959}" type="parTrans" cxnId="{3F008DB7-9F26-41B1-9AB4-4374A0926622}">
      <dgm:prSet/>
      <dgm:spPr>
        <a:ln>
          <a:solidFill>
            <a:schemeClr val="bg2"/>
          </a:solidFill>
        </a:ln>
      </dgm:spPr>
      <dgm:t>
        <a:bodyPr/>
        <a:lstStyle/>
        <a:p>
          <a:endParaRPr lang="en-GB" b="1"/>
        </a:p>
      </dgm:t>
    </dgm:pt>
    <dgm:pt modelId="{006818B3-A6A9-401E-BB76-36628B429EC4}" type="sibTrans" cxnId="{3F008DB7-9F26-41B1-9AB4-4374A0926622}">
      <dgm:prSet/>
      <dgm:spPr/>
      <dgm:t>
        <a:bodyPr/>
        <a:lstStyle/>
        <a:p>
          <a:endParaRPr lang="en-GB" b="1"/>
        </a:p>
      </dgm:t>
    </dgm:pt>
    <dgm:pt modelId="{F8FE9E22-3B5C-46BB-A607-04C0AF564738}">
      <dgm:prSet custT="1"/>
      <dgm:spPr>
        <a:solidFill>
          <a:schemeClr val="bg2"/>
        </a:solidFill>
      </dgm:spPr>
      <dgm:t>
        <a:bodyPr/>
        <a:lstStyle/>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Basic</a:t>
          </a:r>
          <a:endParaRPr lang="en-GB" sz="12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88418F57-938B-4749-9057-DFD5A47D2D6D}" type="parTrans" cxnId="{435F725E-B147-4DE4-B8B9-D6590098685E}">
      <dgm:prSet/>
      <dgm:spPr>
        <a:ln>
          <a:solidFill>
            <a:schemeClr val="bg2"/>
          </a:solidFill>
        </a:ln>
      </dgm:spPr>
      <dgm:t>
        <a:bodyPr/>
        <a:lstStyle/>
        <a:p>
          <a:endParaRPr lang="en-GB" b="1"/>
        </a:p>
      </dgm:t>
    </dgm:pt>
    <dgm:pt modelId="{EC71E622-241E-40CF-A391-6B677756B666}" type="sibTrans" cxnId="{435F725E-B147-4DE4-B8B9-D6590098685E}">
      <dgm:prSet/>
      <dgm:spPr/>
      <dgm:t>
        <a:bodyPr/>
        <a:lstStyle/>
        <a:p>
          <a:endParaRPr lang="en-GB" b="1"/>
        </a:p>
      </dgm:t>
    </dgm:pt>
    <dgm:pt modelId="{E6087CA7-2B13-456B-8D27-FCFC8AA42162}">
      <dgm:prSet custT="1"/>
      <dgm:spPr>
        <a:solidFill>
          <a:schemeClr val="bg2"/>
        </a:solidFill>
      </dgm:spPr>
      <dgm:t>
        <a:bodyPr/>
        <a:lstStyle/>
        <a:p>
          <a:r>
            <a:rPr lang="en-US" sz="14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Advanced</a:t>
          </a:r>
          <a:endParaRPr lang="en-GB" sz="1200" b="1"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E9C4B7EC-9434-4897-8306-D69D67BECD2C}" type="parTrans" cxnId="{891EC2CE-5808-4C9C-8023-21B4C6AB0225}">
      <dgm:prSet/>
      <dgm:spPr>
        <a:ln>
          <a:solidFill>
            <a:schemeClr val="bg2"/>
          </a:solidFill>
        </a:ln>
      </dgm:spPr>
      <dgm:t>
        <a:bodyPr/>
        <a:lstStyle/>
        <a:p>
          <a:endParaRPr lang="en-GB" b="1"/>
        </a:p>
      </dgm:t>
    </dgm:pt>
    <dgm:pt modelId="{9FDAAFF1-6415-4B49-B1DE-0E971F24ABAD}" type="sibTrans" cxnId="{891EC2CE-5808-4C9C-8023-21B4C6AB0225}">
      <dgm:prSet/>
      <dgm:spPr/>
      <dgm:t>
        <a:bodyPr/>
        <a:lstStyle/>
        <a:p>
          <a:endParaRPr lang="en-GB" b="1"/>
        </a:p>
      </dgm:t>
    </dgm:pt>
    <dgm:pt modelId="{5257BE69-A8DE-47E1-93B7-02BA1293100F}" type="pres">
      <dgm:prSet presAssocID="{CE7C66E3-2C9C-4298-902A-B27E77D9C7D8}" presName="diagram" presStyleCnt="0">
        <dgm:presLayoutVars>
          <dgm:chPref val="1"/>
          <dgm:dir/>
          <dgm:animOne val="branch"/>
          <dgm:animLvl val="lvl"/>
          <dgm:resizeHandles val="exact"/>
        </dgm:presLayoutVars>
      </dgm:prSet>
      <dgm:spPr/>
    </dgm:pt>
    <dgm:pt modelId="{90C4B57B-6859-41D6-BB20-3DC649CC0DF9}" type="pres">
      <dgm:prSet presAssocID="{55B2C5CC-A30C-4347-A8DE-81958D0695EC}" presName="root1" presStyleCnt="0"/>
      <dgm:spPr/>
    </dgm:pt>
    <dgm:pt modelId="{3E5478F4-A678-4F74-9F41-45601CB6BB98}" type="pres">
      <dgm:prSet presAssocID="{55B2C5CC-A30C-4347-A8DE-81958D0695EC}" presName="LevelOneTextNode" presStyleLbl="node0" presStyleIdx="0" presStyleCnt="1">
        <dgm:presLayoutVars>
          <dgm:chPref val="3"/>
        </dgm:presLayoutVars>
      </dgm:prSet>
      <dgm:spPr/>
    </dgm:pt>
    <dgm:pt modelId="{0B74E562-8061-43F2-8A73-F80D5DF2A5E6}" type="pres">
      <dgm:prSet presAssocID="{55B2C5CC-A30C-4347-A8DE-81958D0695EC}" presName="level2hierChild" presStyleCnt="0"/>
      <dgm:spPr/>
    </dgm:pt>
    <dgm:pt modelId="{8621526E-D0A4-4097-A81E-7A488FC65666}" type="pres">
      <dgm:prSet presAssocID="{DDDA0A45-AA77-4B5C-8006-D2881A031208}" presName="conn2-1" presStyleLbl="parChTrans1D2" presStyleIdx="0" presStyleCnt="1"/>
      <dgm:spPr/>
    </dgm:pt>
    <dgm:pt modelId="{ED2A5C1C-5FD4-492B-B353-C682D6C5D7EA}" type="pres">
      <dgm:prSet presAssocID="{DDDA0A45-AA77-4B5C-8006-D2881A031208}" presName="connTx" presStyleLbl="parChTrans1D2" presStyleIdx="0" presStyleCnt="1"/>
      <dgm:spPr/>
    </dgm:pt>
    <dgm:pt modelId="{554FBCEA-2752-4A15-8D52-02D9A0659AAE}" type="pres">
      <dgm:prSet presAssocID="{B537313E-6FBF-4C8C-9291-24AF4F5F4D59}" presName="root2" presStyleCnt="0"/>
      <dgm:spPr/>
    </dgm:pt>
    <dgm:pt modelId="{5484EF0E-D507-4C7F-B2C9-8DBBB6DF5E46}" type="pres">
      <dgm:prSet presAssocID="{B537313E-6FBF-4C8C-9291-24AF4F5F4D59}" presName="LevelTwoTextNode" presStyleLbl="node2" presStyleIdx="0" presStyleCnt="1">
        <dgm:presLayoutVars>
          <dgm:chPref val="3"/>
        </dgm:presLayoutVars>
      </dgm:prSet>
      <dgm:spPr/>
    </dgm:pt>
    <dgm:pt modelId="{37CD82E6-A652-46EF-9B19-1AC9FFA82B3E}" type="pres">
      <dgm:prSet presAssocID="{B537313E-6FBF-4C8C-9291-24AF4F5F4D59}" presName="level3hierChild" presStyleCnt="0"/>
      <dgm:spPr/>
    </dgm:pt>
    <dgm:pt modelId="{6FB5EEEC-2FAD-4A72-9391-DEFC9335EE63}" type="pres">
      <dgm:prSet presAssocID="{5B2E3088-FDDA-4793-BEE8-996AF43A03DF}" presName="conn2-1" presStyleLbl="parChTrans1D3" presStyleIdx="0" presStyleCnt="1"/>
      <dgm:spPr/>
    </dgm:pt>
    <dgm:pt modelId="{66CE6D54-125D-4475-907A-41746A87F80D}" type="pres">
      <dgm:prSet presAssocID="{5B2E3088-FDDA-4793-BEE8-996AF43A03DF}" presName="connTx" presStyleLbl="parChTrans1D3" presStyleIdx="0" presStyleCnt="1"/>
      <dgm:spPr/>
    </dgm:pt>
    <dgm:pt modelId="{D400FBB8-5CC2-4D5D-831B-E1A184AC66AE}" type="pres">
      <dgm:prSet presAssocID="{BDC1AA3C-A7B2-4675-8392-D73E4BFEA097}" presName="root2" presStyleCnt="0"/>
      <dgm:spPr/>
    </dgm:pt>
    <dgm:pt modelId="{B3D38F43-878D-4F5B-8A43-961ADCB44DEE}" type="pres">
      <dgm:prSet presAssocID="{BDC1AA3C-A7B2-4675-8392-D73E4BFEA097}" presName="LevelTwoTextNode" presStyleLbl="node3" presStyleIdx="0" presStyleCnt="1">
        <dgm:presLayoutVars>
          <dgm:chPref val="3"/>
        </dgm:presLayoutVars>
      </dgm:prSet>
      <dgm:spPr/>
    </dgm:pt>
    <dgm:pt modelId="{D652BD5C-1279-4B0B-84FA-7278E5608A79}" type="pres">
      <dgm:prSet presAssocID="{BDC1AA3C-A7B2-4675-8392-D73E4BFEA097}" presName="level3hierChild" presStyleCnt="0"/>
      <dgm:spPr/>
    </dgm:pt>
    <dgm:pt modelId="{21C4F1EC-03C9-48B5-8629-CAD3E3D36EAD}" type="pres">
      <dgm:prSet presAssocID="{3814A4A4-2E79-4D4F-AC7F-398770DDA456}" presName="conn2-1" presStyleLbl="parChTrans1D4" presStyleIdx="0" presStyleCnt="6"/>
      <dgm:spPr/>
    </dgm:pt>
    <dgm:pt modelId="{1C797EE6-FDC9-4662-B470-42EB136F20BA}" type="pres">
      <dgm:prSet presAssocID="{3814A4A4-2E79-4D4F-AC7F-398770DDA456}" presName="connTx" presStyleLbl="parChTrans1D4" presStyleIdx="0" presStyleCnt="6"/>
      <dgm:spPr/>
    </dgm:pt>
    <dgm:pt modelId="{084D0713-3ED4-4458-93F7-1552D87D2EBA}" type="pres">
      <dgm:prSet presAssocID="{13E20690-827A-4700-8F2D-86F761FE6125}" presName="root2" presStyleCnt="0"/>
      <dgm:spPr/>
    </dgm:pt>
    <dgm:pt modelId="{4D06A1D9-DC11-4CA6-9F37-C8BDE4EC5A00}" type="pres">
      <dgm:prSet presAssocID="{13E20690-827A-4700-8F2D-86F761FE6125}" presName="LevelTwoTextNode" presStyleLbl="node4" presStyleIdx="0" presStyleCnt="6" custScaleY="124684">
        <dgm:presLayoutVars>
          <dgm:chPref val="3"/>
        </dgm:presLayoutVars>
      </dgm:prSet>
      <dgm:spPr/>
    </dgm:pt>
    <dgm:pt modelId="{3AFB7A18-8732-4B72-8BDC-351E32D37C7C}" type="pres">
      <dgm:prSet presAssocID="{13E20690-827A-4700-8F2D-86F761FE6125}" presName="level3hierChild" presStyleCnt="0"/>
      <dgm:spPr/>
    </dgm:pt>
    <dgm:pt modelId="{EDF4D96B-0EFC-4368-A9B1-34E56A99EDBD}" type="pres">
      <dgm:prSet presAssocID="{7B5586F7-AB5A-4221-8723-8241AF88A959}" presName="conn2-1" presStyleLbl="parChTrans1D4" presStyleIdx="1" presStyleCnt="6"/>
      <dgm:spPr/>
    </dgm:pt>
    <dgm:pt modelId="{C42E0936-82DD-4685-A5E6-659BBEA55C2E}" type="pres">
      <dgm:prSet presAssocID="{7B5586F7-AB5A-4221-8723-8241AF88A959}" presName="connTx" presStyleLbl="parChTrans1D4" presStyleIdx="1" presStyleCnt="6"/>
      <dgm:spPr/>
    </dgm:pt>
    <dgm:pt modelId="{926848E1-8AF3-45DC-8B6D-A25C5FA8FB02}" type="pres">
      <dgm:prSet presAssocID="{4A19758C-2942-4B81-9113-DA385FC08B3A}" presName="root2" presStyleCnt="0"/>
      <dgm:spPr/>
    </dgm:pt>
    <dgm:pt modelId="{726D1D2A-330C-466D-BC45-3EEF97ACA5E3}" type="pres">
      <dgm:prSet presAssocID="{4A19758C-2942-4B81-9113-DA385FC08B3A}" presName="LevelTwoTextNode" presStyleLbl="node4" presStyleIdx="1" presStyleCnt="6" custLinFactNeighborX="-5544" custLinFactNeighborY="-72">
        <dgm:presLayoutVars>
          <dgm:chPref val="3"/>
        </dgm:presLayoutVars>
      </dgm:prSet>
      <dgm:spPr/>
    </dgm:pt>
    <dgm:pt modelId="{6DD7328C-7222-4A4B-849E-1590039F4DA5}" type="pres">
      <dgm:prSet presAssocID="{4A19758C-2942-4B81-9113-DA385FC08B3A}" presName="level3hierChild" presStyleCnt="0"/>
      <dgm:spPr/>
    </dgm:pt>
    <dgm:pt modelId="{5D8C45B6-9232-48F9-BCAE-2BB5FFBA5BF8}" type="pres">
      <dgm:prSet presAssocID="{BD3D9872-3F8C-4348-AA04-3B4705B540F8}" presName="conn2-1" presStyleLbl="parChTrans1D4" presStyleIdx="2" presStyleCnt="6"/>
      <dgm:spPr/>
    </dgm:pt>
    <dgm:pt modelId="{16AB97EF-EAFC-4BD2-8210-BAF187658682}" type="pres">
      <dgm:prSet presAssocID="{BD3D9872-3F8C-4348-AA04-3B4705B540F8}" presName="connTx" presStyleLbl="parChTrans1D4" presStyleIdx="2" presStyleCnt="6"/>
      <dgm:spPr/>
    </dgm:pt>
    <dgm:pt modelId="{7809A579-7805-468A-AF0F-8C224751168B}" type="pres">
      <dgm:prSet presAssocID="{73339195-1188-4A7C-8BF5-458A89974097}" presName="root2" presStyleCnt="0"/>
      <dgm:spPr/>
    </dgm:pt>
    <dgm:pt modelId="{3146A292-D176-41D2-82FB-5FC8200E1788}" type="pres">
      <dgm:prSet presAssocID="{73339195-1188-4A7C-8BF5-458A89974097}" presName="LevelTwoTextNode" presStyleLbl="node4" presStyleIdx="2" presStyleCnt="6">
        <dgm:presLayoutVars>
          <dgm:chPref val="3"/>
        </dgm:presLayoutVars>
      </dgm:prSet>
      <dgm:spPr/>
    </dgm:pt>
    <dgm:pt modelId="{B9DE2A16-0B37-4F8A-A187-1705A0353800}" type="pres">
      <dgm:prSet presAssocID="{73339195-1188-4A7C-8BF5-458A89974097}" presName="level3hierChild" presStyleCnt="0"/>
      <dgm:spPr/>
    </dgm:pt>
    <dgm:pt modelId="{3856D382-5352-4163-8C71-EF32DD8B7D3C}" type="pres">
      <dgm:prSet presAssocID="{88418F57-938B-4749-9057-DFD5A47D2D6D}" presName="conn2-1" presStyleLbl="parChTrans1D4" presStyleIdx="3" presStyleCnt="6"/>
      <dgm:spPr/>
    </dgm:pt>
    <dgm:pt modelId="{5415B41C-3B2E-4CEE-90F8-F169D9C784A5}" type="pres">
      <dgm:prSet presAssocID="{88418F57-938B-4749-9057-DFD5A47D2D6D}" presName="connTx" presStyleLbl="parChTrans1D4" presStyleIdx="3" presStyleCnt="6"/>
      <dgm:spPr/>
    </dgm:pt>
    <dgm:pt modelId="{D0702ADC-BDDD-417D-99A5-B9F0675271EA}" type="pres">
      <dgm:prSet presAssocID="{F8FE9E22-3B5C-46BB-A607-04C0AF564738}" presName="root2" presStyleCnt="0"/>
      <dgm:spPr/>
    </dgm:pt>
    <dgm:pt modelId="{2C9BC8C6-E401-413F-8A7C-E1A590FE8683}" type="pres">
      <dgm:prSet presAssocID="{F8FE9E22-3B5C-46BB-A607-04C0AF564738}" presName="LevelTwoTextNode" presStyleLbl="node4" presStyleIdx="3" presStyleCnt="6" custLinFactNeighborX="-5544">
        <dgm:presLayoutVars>
          <dgm:chPref val="3"/>
        </dgm:presLayoutVars>
      </dgm:prSet>
      <dgm:spPr/>
    </dgm:pt>
    <dgm:pt modelId="{DC527880-4053-43D3-A82D-6FC7DAC50D25}" type="pres">
      <dgm:prSet presAssocID="{F8FE9E22-3B5C-46BB-A607-04C0AF564738}" presName="level3hierChild" presStyleCnt="0"/>
      <dgm:spPr/>
    </dgm:pt>
    <dgm:pt modelId="{36624305-95A0-406E-83E5-E6D196C2C0FE}" type="pres">
      <dgm:prSet presAssocID="{8CD6AB0D-D425-4223-A548-FFB755B188DB}" presName="conn2-1" presStyleLbl="parChTrans1D4" presStyleIdx="4" presStyleCnt="6"/>
      <dgm:spPr/>
    </dgm:pt>
    <dgm:pt modelId="{F83CCCE7-EADC-46F5-837A-C029CA9AF523}" type="pres">
      <dgm:prSet presAssocID="{8CD6AB0D-D425-4223-A548-FFB755B188DB}" presName="connTx" presStyleLbl="parChTrans1D4" presStyleIdx="4" presStyleCnt="6"/>
      <dgm:spPr/>
    </dgm:pt>
    <dgm:pt modelId="{7BFDFAA2-717C-478A-95A2-391C500B7400}" type="pres">
      <dgm:prSet presAssocID="{98143852-40E5-4FBD-AC47-4423390DF3CB}" presName="root2" presStyleCnt="0"/>
      <dgm:spPr/>
    </dgm:pt>
    <dgm:pt modelId="{F5B44248-8157-4416-B0F1-6A16FF3F96E4}" type="pres">
      <dgm:prSet presAssocID="{98143852-40E5-4FBD-AC47-4423390DF3CB}" presName="LevelTwoTextNode" presStyleLbl="node4" presStyleIdx="4" presStyleCnt="6">
        <dgm:presLayoutVars>
          <dgm:chPref val="3"/>
        </dgm:presLayoutVars>
      </dgm:prSet>
      <dgm:spPr/>
    </dgm:pt>
    <dgm:pt modelId="{E42C0D04-9EFB-4B97-ABA9-5FEC8F5717E4}" type="pres">
      <dgm:prSet presAssocID="{98143852-40E5-4FBD-AC47-4423390DF3CB}" presName="level3hierChild" presStyleCnt="0"/>
      <dgm:spPr/>
    </dgm:pt>
    <dgm:pt modelId="{6D5CC8EB-B975-47D8-8F3D-6DC9078A4DBB}" type="pres">
      <dgm:prSet presAssocID="{E9C4B7EC-9434-4897-8306-D69D67BECD2C}" presName="conn2-1" presStyleLbl="parChTrans1D4" presStyleIdx="5" presStyleCnt="6"/>
      <dgm:spPr/>
    </dgm:pt>
    <dgm:pt modelId="{DE8BDD36-9DCC-4DEA-963D-08BACF796547}" type="pres">
      <dgm:prSet presAssocID="{E9C4B7EC-9434-4897-8306-D69D67BECD2C}" presName="connTx" presStyleLbl="parChTrans1D4" presStyleIdx="5" presStyleCnt="6"/>
      <dgm:spPr/>
    </dgm:pt>
    <dgm:pt modelId="{0468E204-41A1-493B-8F21-73218B9274F5}" type="pres">
      <dgm:prSet presAssocID="{E6087CA7-2B13-456B-8D27-FCFC8AA42162}" presName="root2" presStyleCnt="0"/>
      <dgm:spPr/>
    </dgm:pt>
    <dgm:pt modelId="{313AD081-F576-4F66-853F-89B2BF55D4C3}" type="pres">
      <dgm:prSet presAssocID="{E6087CA7-2B13-456B-8D27-FCFC8AA42162}" presName="LevelTwoTextNode" presStyleLbl="node4" presStyleIdx="5" presStyleCnt="6" custLinFactNeighborX="-5544" custLinFactNeighborY="916">
        <dgm:presLayoutVars>
          <dgm:chPref val="3"/>
        </dgm:presLayoutVars>
      </dgm:prSet>
      <dgm:spPr/>
    </dgm:pt>
    <dgm:pt modelId="{FE14F20C-B6C2-48D1-978F-EF3C4C8E9212}" type="pres">
      <dgm:prSet presAssocID="{E6087CA7-2B13-456B-8D27-FCFC8AA42162}" presName="level3hierChild" presStyleCnt="0"/>
      <dgm:spPr/>
    </dgm:pt>
  </dgm:ptLst>
  <dgm:cxnLst>
    <dgm:cxn modelId="{6ABE7309-4581-49A4-891A-9BD653668EB0}" type="presOf" srcId="{E9C4B7EC-9434-4897-8306-D69D67BECD2C}" destId="{6D5CC8EB-B975-47D8-8F3D-6DC9078A4DBB}" srcOrd="0" destOrd="0" presId="urn:microsoft.com/office/officeart/2005/8/layout/hierarchy2"/>
    <dgm:cxn modelId="{51F6630F-F6B0-45F6-96EA-6E2FA6049C0B}" type="presOf" srcId="{98143852-40E5-4FBD-AC47-4423390DF3CB}" destId="{F5B44248-8157-4416-B0F1-6A16FF3F96E4}" srcOrd="0" destOrd="0" presId="urn:microsoft.com/office/officeart/2005/8/layout/hierarchy2"/>
    <dgm:cxn modelId="{A5058215-7D17-40B4-82E3-822E58E63B0F}" type="presOf" srcId="{CE7C66E3-2C9C-4298-902A-B27E77D9C7D8}" destId="{5257BE69-A8DE-47E1-93B7-02BA1293100F}" srcOrd="0" destOrd="0" presId="urn:microsoft.com/office/officeart/2005/8/layout/hierarchy2"/>
    <dgm:cxn modelId="{3DDBEF16-2AAD-4138-A226-4F68EDEAC1EC}" type="presOf" srcId="{DDDA0A45-AA77-4B5C-8006-D2881A031208}" destId="{ED2A5C1C-5FD4-492B-B353-C682D6C5D7EA}" srcOrd="1" destOrd="0" presId="urn:microsoft.com/office/officeart/2005/8/layout/hierarchy2"/>
    <dgm:cxn modelId="{BAF25521-4051-4725-803B-5A83140E2F90}" type="presOf" srcId="{BD3D9872-3F8C-4348-AA04-3B4705B540F8}" destId="{5D8C45B6-9232-48F9-BCAE-2BB5FFBA5BF8}" srcOrd="0" destOrd="0" presId="urn:microsoft.com/office/officeart/2005/8/layout/hierarchy2"/>
    <dgm:cxn modelId="{9FC19322-D8C2-4E14-B3B9-917862DF00C6}" type="presOf" srcId="{8CD6AB0D-D425-4223-A548-FFB755B188DB}" destId="{36624305-95A0-406E-83E5-E6D196C2C0FE}" srcOrd="0" destOrd="0" presId="urn:microsoft.com/office/officeart/2005/8/layout/hierarchy2"/>
    <dgm:cxn modelId="{79796928-15C4-4EDC-8B9C-97C154004FCF}" srcId="{B537313E-6FBF-4C8C-9291-24AF4F5F4D59}" destId="{BDC1AA3C-A7B2-4675-8392-D73E4BFEA097}" srcOrd="0" destOrd="0" parTransId="{5B2E3088-FDDA-4793-BEE8-996AF43A03DF}" sibTransId="{4E9E7024-6010-4951-8218-F81084321BC0}"/>
    <dgm:cxn modelId="{9916872D-F40B-4DED-B53B-97E364033427}" type="presOf" srcId="{4A19758C-2942-4B81-9113-DA385FC08B3A}" destId="{726D1D2A-330C-466D-BC45-3EEF97ACA5E3}" srcOrd="0" destOrd="0" presId="urn:microsoft.com/office/officeart/2005/8/layout/hierarchy2"/>
    <dgm:cxn modelId="{CBE97633-7FD7-4C90-B3E8-90E7674E600A}" type="presOf" srcId="{88418F57-938B-4749-9057-DFD5A47D2D6D}" destId="{5415B41C-3B2E-4CEE-90F8-F169D9C784A5}" srcOrd="1" destOrd="0" presId="urn:microsoft.com/office/officeart/2005/8/layout/hierarchy2"/>
    <dgm:cxn modelId="{DC01E537-CA7C-4CA8-842F-B01FCD2D4A72}" type="presOf" srcId="{DDDA0A45-AA77-4B5C-8006-D2881A031208}" destId="{8621526E-D0A4-4097-A81E-7A488FC65666}" srcOrd="0" destOrd="0" presId="urn:microsoft.com/office/officeart/2005/8/layout/hierarchy2"/>
    <dgm:cxn modelId="{AA16EF37-816D-4E65-845E-E2DE226A3A4D}" type="presOf" srcId="{3814A4A4-2E79-4D4F-AC7F-398770DDA456}" destId="{21C4F1EC-03C9-48B5-8629-CAD3E3D36EAD}" srcOrd="0" destOrd="0" presId="urn:microsoft.com/office/officeart/2005/8/layout/hierarchy2"/>
    <dgm:cxn modelId="{AD93C23E-1122-4845-8BA0-B347C95B5E36}" type="presOf" srcId="{73339195-1188-4A7C-8BF5-458A89974097}" destId="{3146A292-D176-41D2-82FB-5FC8200E1788}" srcOrd="0" destOrd="0" presId="urn:microsoft.com/office/officeart/2005/8/layout/hierarchy2"/>
    <dgm:cxn modelId="{435F725E-B147-4DE4-B8B9-D6590098685E}" srcId="{73339195-1188-4A7C-8BF5-458A89974097}" destId="{F8FE9E22-3B5C-46BB-A607-04C0AF564738}" srcOrd="0" destOrd="0" parTransId="{88418F57-938B-4749-9057-DFD5A47D2D6D}" sibTransId="{EC71E622-241E-40CF-A391-6B677756B666}"/>
    <dgm:cxn modelId="{3E91CD68-FB25-4897-ABAB-9C03E27A678D}" type="presOf" srcId="{5B2E3088-FDDA-4793-BEE8-996AF43A03DF}" destId="{6FB5EEEC-2FAD-4A72-9391-DEFC9335EE63}" srcOrd="0" destOrd="0" presId="urn:microsoft.com/office/officeart/2005/8/layout/hierarchy2"/>
    <dgm:cxn modelId="{38046A69-1E8F-468E-A6C8-EA7A51396BEB}" type="presOf" srcId="{BD3D9872-3F8C-4348-AA04-3B4705B540F8}" destId="{16AB97EF-EAFC-4BD2-8210-BAF187658682}" srcOrd="1" destOrd="0" presId="urn:microsoft.com/office/officeart/2005/8/layout/hierarchy2"/>
    <dgm:cxn modelId="{286AAE4E-F8FC-4BBA-B1E5-0F2EED455357}" type="presOf" srcId="{BDC1AA3C-A7B2-4675-8392-D73E4BFEA097}" destId="{B3D38F43-878D-4F5B-8A43-961ADCB44DEE}" srcOrd="0" destOrd="0" presId="urn:microsoft.com/office/officeart/2005/8/layout/hierarchy2"/>
    <dgm:cxn modelId="{4F5C566F-04BD-4BF9-9AE6-129F947F2E5E}" type="presOf" srcId="{5B2E3088-FDDA-4793-BEE8-996AF43A03DF}" destId="{66CE6D54-125D-4475-907A-41746A87F80D}" srcOrd="1" destOrd="0" presId="urn:microsoft.com/office/officeart/2005/8/layout/hierarchy2"/>
    <dgm:cxn modelId="{CC308071-1C63-461F-A244-A54EF54081C2}" srcId="{BDC1AA3C-A7B2-4675-8392-D73E4BFEA097}" destId="{73339195-1188-4A7C-8BF5-458A89974097}" srcOrd="1" destOrd="0" parTransId="{BD3D9872-3F8C-4348-AA04-3B4705B540F8}" sibTransId="{AE681CF1-E3EB-4D8B-9BFF-1AE8BC326E73}"/>
    <dgm:cxn modelId="{B22DDB78-7056-4E5F-8657-23E6EF50054F}" srcId="{BDC1AA3C-A7B2-4675-8392-D73E4BFEA097}" destId="{13E20690-827A-4700-8F2D-86F761FE6125}" srcOrd="0" destOrd="0" parTransId="{3814A4A4-2E79-4D4F-AC7F-398770DDA456}" sibTransId="{FBF3CC5A-1B57-4100-8AF9-6ABE97F5BFBB}"/>
    <dgm:cxn modelId="{2C05E378-4AD9-449D-80E7-7C9BCE84A545}" srcId="{CE7C66E3-2C9C-4298-902A-B27E77D9C7D8}" destId="{55B2C5CC-A30C-4347-A8DE-81958D0695EC}" srcOrd="0" destOrd="0" parTransId="{0B8CDA15-0A9F-4B14-A6D5-3DAA8DAF5A18}" sibTransId="{1CC27483-F92C-4785-82D8-AD01E0379115}"/>
    <dgm:cxn modelId="{104D307C-ADC7-4E35-A6FA-2AE84A0EAA09}" srcId="{BDC1AA3C-A7B2-4675-8392-D73E4BFEA097}" destId="{98143852-40E5-4FBD-AC47-4423390DF3CB}" srcOrd="2" destOrd="0" parTransId="{8CD6AB0D-D425-4223-A548-FFB755B188DB}" sibTransId="{CF39490F-ECDB-4DAB-89EF-5EF72D5E345E}"/>
    <dgm:cxn modelId="{228C9D7C-01EE-431B-A349-97BD68E38F17}" type="presOf" srcId="{7B5586F7-AB5A-4221-8723-8241AF88A959}" destId="{EDF4D96B-0EFC-4368-A9B1-34E56A99EDBD}" srcOrd="0" destOrd="0" presId="urn:microsoft.com/office/officeart/2005/8/layout/hierarchy2"/>
    <dgm:cxn modelId="{A1767A97-2626-440F-8066-02AEE1C3C733}" type="presOf" srcId="{88418F57-938B-4749-9057-DFD5A47D2D6D}" destId="{3856D382-5352-4163-8C71-EF32DD8B7D3C}" srcOrd="0" destOrd="0" presId="urn:microsoft.com/office/officeart/2005/8/layout/hierarchy2"/>
    <dgm:cxn modelId="{AB25739D-4CDE-44B2-BE7B-807F0E481011}" type="presOf" srcId="{3814A4A4-2E79-4D4F-AC7F-398770DDA456}" destId="{1C797EE6-FDC9-4662-B470-42EB136F20BA}" srcOrd="1" destOrd="0" presId="urn:microsoft.com/office/officeart/2005/8/layout/hierarchy2"/>
    <dgm:cxn modelId="{3F008DB7-9F26-41B1-9AB4-4374A0926622}" srcId="{13E20690-827A-4700-8F2D-86F761FE6125}" destId="{4A19758C-2942-4B81-9113-DA385FC08B3A}" srcOrd="0" destOrd="0" parTransId="{7B5586F7-AB5A-4221-8723-8241AF88A959}" sibTransId="{006818B3-A6A9-401E-BB76-36628B429EC4}"/>
    <dgm:cxn modelId="{3619B2BC-633E-4D99-B927-5BD1DD3A9EB6}" type="presOf" srcId="{7B5586F7-AB5A-4221-8723-8241AF88A959}" destId="{C42E0936-82DD-4685-A5E6-659BBEA55C2E}" srcOrd="1" destOrd="0" presId="urn:microsoft.com/office/officeart/2005/8/layout/hierarchy2"/>
    <dgm:cxn modelId="{891EC2CE-5808-4C9C-8023-21B4C6AB0225}" srcId="{98143852-40E5-4FBD-AC47-4423390DF3CB}" destId="{E6087CA7-2B13-456B-8D27-FCFC8AA42162}" srcOrd="0" destOrd="0" parTransId="{E9C4B7EC-9434-4897-8306-D69D67BECD2C}" sibTransId="{9FDAAFF1-6415-4B49-B1DE-0E971F24ABAD}"/>
    <dgm:cxn modelId="{06D791DC-FDF5-4EA1-BBE5-4A7AA04CB793}" type="presOf" srcId="{F8FE9E22-3B5C-46BB-A607-04C0AF564738}" destId="{2C9BC8C6-E401-413F-8A7C-E1A590FE8683}" srcOrd="0" destOrd="0" presId="urn:microsoft.com/office/officeart/2005/8/layout/hierarchy2"/>
    <dgm:cxn modelId="{B5E8B1E5-E991-44D8-BD81-B4C6EE73C75D}" type="presOf" srcId="{55B2C5CC-A30C-4347-A8DE-81958D0695EC}" destId="{3E5478F4-A678-4F74-9F41-45601CB6BB98}" srcOrd="0" destOrd="0" presId="urn:microsoft.com/office/officeart/2005/8/layout/hierarchy2"/>
    <dgm:cxn modelId="{76FA20F0-CCA9-45A7-A79F-E4D42E1F2B02}" type="presOf" srcId="{E6087CA7-2B13-456B-8D27-FCFC8AA42162}" destId="{313AD081-F576-4F66-853F-89B2BF55D4C3}" srcOrd="0" destOrd="0" presId="urn:microsoft.com/office/officeart/2005/8/layout/hierarchy2"/>
    <dgm:cxn modelId="{8B5487F6-B654-4F18-ADE8-0D3E131ACC2A}" type="presOf" srcId="{13E20690-827A-4700-8F2D-86F761FE6125}" destId="{4D06A1D9-DC11-4CA6-9F37-C8BDE4EC5A00}" srcOrd="0" destOrd="0" presId="urn:microsoft.com/office/officeart/2005/8/layout/hierarchy2"/>
    <dgm:cxn modelId="{5A4089F8-51C6-4388-8F10-2593F914A98A}" srcId="{55B2C5CC-A30C-4347-A8DE-81958D0695EC}" destId="{B537313E-6FBF-4C8C-9291-24AF4F5F4D59}" srcOrd="0" destOrd="0" parTransId="{DDDA0A45-AA77-4B5C-8006-D2881A031208}" sibTransId="{D6EC16D5-DED9-422B-8B8E-C92F97934E00}"/>
    <dgm:cxn modelId="{D2D426F9-AE32-4AB8-B9DE-1FD1BEDCCCCE}" type="presOf" srcId="{B537313E-6FBF-4C8C-9291-24AF4F5F4D59}" destId="{5484EF0E-D507-4C7F-B2C9-8DBBB6DF5E46}" srcOrd="0" destOrd="0" presId="urn:microsoft.com/office/officeart/2005/8/layout/hierarchy2"/>
    <dgm:cxn modelId="{A7C536FD-29FA-4375-8AA0-C0B6EEB1D564}" type="presOf" srcId="{E9C4B7EC-9434-4897-8306-D69D67BECD2C}" destId="{DE8BDD36-9DCC-4DEA-963D-08BACF796547}" srcOrd="1" destOrd="0" presId="urn:microsoft.com/office/officeart/2005/8/layout/hierarchy2"/>
    <dgm:cxn modelId="{1C7476FF-2D87-41DB-A00C-6EFE27A04A16}" type="presOf" srcId="{8CD6AB0D-D425-4223-A548-FFB755B188DB}" destId="{F83CCCE7-EADC-46F5-837A-C029CA9AF523}" srcOrd="1" destOrd="0" presId="urn:microsoft.com/office/officeart/2005/8/layout/hierarchy2"/>
    <dgm:cxn modelId="{0DAFC7C5-D7D2-4BA3-B75A-A6F0F47C4979}" type="presParOf" srcId="{5257BE69-A8DE-47E1-93B7-02BA1293100F}" destId="{90C4B57B-6859-41D6-BB20-3DC649CC0DF9}" srcOrd="0" destOrd="0" presId="urn:microsoft.com/office/officeart/2005/8/layout/hierarchy2"/>
    <dgm:cxn modelId="{AF3306C7-9F7B-4A8F-B19F-B0FFCB5BB9A8}" type="presParOf" srcId="{90C4B57B-6859-41D6-BB20-3DC649CC0DF9}" destId="{3E5478F4-A678-4F74-9F41-45601CB6BB98}" srcOrd="0" destOrd="0" presId="urn:microsoft.com/office/officeart/2005/8/layout/hierarchy2"/>
    <dgm:cxn modelId="{2A46E3DD-412A-46C4-9C79-0F2EECBB1753}" type="presParOf" srcId="{90C4B57B-6859-41D6-BB20-3DC649CC0DF9}" destId="{0B74E562-8061-43F2-8A73-F80D5DF2A5E6}" srcOrd="1" destOrd="0" presId="urn:microsoft.com/office/officeart/2005/8/layout/hierarchy2"/>
    <dgm:cxn modelId="{BACE2471-5009-41BD-A54D-45955FB887E1}" type="presParOf" srcId="{0B74E562-8061-43F2-8A73-F80D5DF2A5E6}" destId="{8621526E-D0A4-4097-A81E-7A488FC65666}" srcOrd="0" destOrd="0" presId="urn:microsoft.com/office/officeart/2005/8/layout/hierarchy2"/>
    <dgm:cxn modelId="{654CF111-2285-4A52-AB6F-F9A27FF396F8}" type="presParOf" srcId="{8621526E-D0A4-4097-A81E-7A488FC65666}" destId="{ED2A5C1C-5FD4-492B-B353-C682D6C5D7EA}" srcOrd="0" destOrd="0" presId="urn:microsoft.com/office/officeart/2005/8/layout/hierarchy2"/>
    <dgm:cxn modelId="{1B7B0B0C-6E5C-456C-8BA1-60DDF601666E}" type="presParOf" srcId="{0B74E562-8061-43F2-8A73-F80D5DF2A5E6}" destId="{554FBCEA-2752-4A15-8D52-02D9A0659AAE}" srcOrd="1" destOrd="0" presId="urn:microsoft.com/office/officeart/2005/8/layout/hierarchy2"/>
    <dgm:cxn modelId="{C44E58AE-3495-43A5-BC46-878BC00716AF}" type="presParOf" srcId="{554FBCEA-2752-4A15-8D52-02D9A0659AAE}" destId="{5484EF0E-D507-4C7F-B2C9-8DBBB6DF5E46}" srcOrd="0" destOrd="0" presId="urn:microsoft.com/office/officeart/2005/8/layout/hierarchy2"/>
    <dgm:cxn modelId="{28167D67-5706-4910-9AD4-6F18FA900250}" type="presParOf" srcId="{554FBCEA-2752-4A15-8D52-02D9A0659AAE}" destId="{37CD82E6-A652-46EF-9B19-1AC9FFA82B3E}" srcOrd="1" destOrd="0" presId="urn:microsoft.com/office/officeart/2005/8/layout/hierarchy2"/>
    <dgm:cxn modelId="{7469219D-E135-4F02-9B55-4A170EA8A1F7}" type="presParOf" srcId="{37CD82E6-A652-46EF-9B19-1AC9FFA82B3E}" destId="{6FB5EEEC-2FAD-4A72-9391-DEFC9335EE63}" srcOrd="0" destOrd="0" presId="urn:microsoft.com/office/officeart/2005/8/layout/hierarchy2"/>
    <dgm:cxn modelId="{C1BC1ECF-2D9F-43EE-8C2B-7DC5533395FD}" type="presParOf" srcId="{6FB5EEEC-2FAD-4A72-9391-DEFC9335EE63}" destId="{66CE6D54-125D-4475-907A-41746A87F80D}" srcOrd="0" destOrd="0" presId="urn:microsoft.com/office/officeart/2005/8/layout/hierarchy2"/>
    <dgm:cxn modelId="{2DD8BFEC-DC7A-4C6B-9838-49AE3BAE6589}" type="presParOf" srcId="{37CD82E6-A652-46EF-9B19-1AC9FFA82B3E}" destId="{D400FBB8-5CC2-4D5D-831B-E1A184AC66AE}" srcOrd="1" destOrd="0" presId="urn:microsoft.com/office/officeart/2005/8/layout/hierarchy2"/>
    <dgm:cxn modelId="{4B476180-ADDA-40DE-9CEF-4E2340D95A77}" type="presParOf" srcId="{D400FBB8-5CC2-4D5D-831B-E1A184AC66AE}" destId="{B3D38F43-878D-4F5B-8A43-961ADCB44DEE}" srcOrd="0" destOrd="0" presId="urn:microsoft.com/office/officeart/2005/8/layout/hierarchy2"/>
    <dgm:cxn modelId="{484D0B3D-216C-4991-AB6B-D64CA957D35F}" type="presParOf" srcId="{D400FBB8-5CC2-4D5D-831B-E1A184AC66AE}" destId="{D652BD5C-1279-4B0B-84FA-7278E5608A79}" srcOrd="1" destOrd="0" presId="urn:microsoft.com/office/officeart/2005/8/layout/hierarchy2"/>
    <dgm:cxn modelId="{7898CDDA-0DBF-47AB-835F-63DA35B77D1B}" type="presParOf" srcId="{D652BD5C-1279-4B0B-84FA-7278E5608A79}" destId="{21C4F1EC-03C9-48B5-8629-CAD3E3D36EAD}" srcOrd="0" destOrd="0" presId="urn:microsoft.com/office/officeart/2005/8/layout/hierarchy2"/>
    <dgm:cxn modelId="{7BB30402-6AA1-40BA-9C5E-4DF061B94471}" type="presParOf" srcId="{21C4F1EC-03C9-48B5-8629-CAD3E3D36EAD}" destId="{1C797EE6-FDC9-4662-B470-42EB136F20BA}" srcOrd="0" destOrd="0" presId="urn:microsoft.com/office/officeart/2005/8/layout/hierarchy2"/>
    <dgm:cxn modelId="{5B10A5FE-9B29-46D8-82DB-0A59B1B8FB8F}" type="presParOf" srcId="{D652BD5C-1279-4B0B-84FA-7278E5608A79}" destId="{084D0713-3ED4-4458-93F7-1552D87D2EBA}" srcOrd="1" destOrd="0" presId="urn:microsoft.com/office/officeart/2005/8/layout/hierarchy2"/>
    <dgm:cxn modelId="{44561190-5D2F-4C34-A754-85C074ABD985}" type="presParOf" srcId="{084D0713-3ED4-4458-93F7-1552D87D2EBA}" destId="{4D06A1D9-DC11-4CA6-9F37-C8BDE4EC5A00}" srcOrd="0" destOrd="0" presId="urn:microsoft.com/office/officeart/2005/8/layout/hierarchy2"/>
    <dgm:cxn modelId="{62DFC22A-84DE-4758-9406-B8B8C13CF90F}" type="presParOf" srcId="{084D0713-3ED4-4458-93F7-1552D87D2EBA}" destId="{3AFB7A18-8732-4B72-8BDC-351E32D37C7C}" srcOrd="1" destOrd="0" presId="urn:microsoft.com/office/officeart/2005/8/layout/hierarchy2"/>
    <dgm:cxn modelId="{B77B751B-3F94-4E6D-BA71-DA7A4FBDFB4E}" type="presParOf" srcId="{3AFB7A18-8732-4B72-8BDC-351E32D37C7C}" destId="{EDF4D96B-0EFC-4368-A9B1-34E56A99EDBD}" srcOrd="0" destOrd="0" presId="urn:microsoft.com/office/officeart/2005/8/layout/hierarchy2"/>
    <dgm:cxn modelId="{2D979F8D-5574-4A64-8E7C-4085866C149C}" type="presParOf" srcId="{EDF4D96B-0EFC-4368-A9B1-34E56A99EDBD}" destId="{C42E0936-82DD-4685-A5E6-659BBEA55C2E}" srcOrd="0" destOrd="0" presId="urn:microsoft.com/office/officeart/2005/8/layout/hierarchy2"/>
    <dgm:cxn modelId="{0FC8296B-9933-4523-847A-4FF4B650F17F}" type="presParOf" srcId="{3AFB7A18-8732-4B72-8BDC-351E32D37C7C}" destId="{926848E1-8AF3-45DC-8B6D-A25C5FA8FB02}" srcOrd="1" destOrd="0" presId="urn:microsoft.com/office/officeart/2005/8/layout/hierarchy2"/>
    <dgm:cxn modelId="{58B27B23-A664-4E22-B391-961B3F8AEBB0}" type="presParOf" srcId="{926848E1-8AF3-45DC-8B6D-A25C5FA8FB02}" destId="{726D1D2A-330C-466D-BC45-3EEF97ACA5E3}" srcOrd="0" destOrd="0" presId="urn:microsoft.com/office/officeart/2005/8/layout/hierarchy2"/>
    <dgm:cxn modelId="{CE856E3A-55FE-4509-9762-843DAF988618}" type="presParOf" srcId="{926848E1-8AF3-45DC-8B6D-A25C5FA8FB02}" destId="{6DD7328C-7222-4A4B-849E-1590039F4DA5}" srcOrd="1" destOrd="0" presId="urn:microsoft.com/office/officeart/2005/8/layout/hierarchy2"/>
    <dgm:cxn modelId="{98046FE9-DF35-4636-BCB0-E9FA289E68AA}" type="presParOf" srcId="{D652BD5C-1279-4B0B-84FA-7278E5608A79}" destId="{5D8C45B6-9232-48F9-BCAE-2BB5FFBA5BF8}" srcOrd="2" destOrd="0" presId="urn:microsoft.com/office/officeart/2005/8/layout/hierarchy2"/>
    <dgm:cxn modelId="{A6E20C52-5D36-4897-AC0E-D488CEE844F2}" type="presParOf" srcId="{5D8C45B6-9232-48F9-BCAE-2BB5FFBA5BF8}" destId="{16AB97EF-EAFC-4BD2-8210-BAF187658682}" srcOrd="0" destOrd="0" presId="urn:microsoft.com/office/officeart/2005/8/layout/hierarchy2"/>
    <dgm:cxn modelId="{2E2B5D77-2423-470A-9146-6989DAA8C986}" type="presParOf" srcId="{D652BD5C-1279-4B0B-84FA-7278E5608A79}" destId="{7809A579-7805-468A-AF0F-8C224751168B}" srcOrd="3" destOrd="0" presId="urn:microsoft.com/office/officeart/2005/8/layout/hierarchy2"/>
    <dgm:cxn modelId="{FC34B504-FF6C-4BFB-B2E1-676972D83619}" type="presParOf" srcId="{7809A579-7805-468A-AF0F-8C224751168B}" destId="{3146A292-D176-41D2-82FB-5FC8200E1788}" srcOrd="0" destOrd="0" presId="urn:microsoft.com/office/officeart/2005/8/layout/hierarchy2"/>
    <dgm:cxn modelId="{E34C02BC-4120-4043-91D0-BA96053031E2}" type="presParOf" srcId="{7809A579-7805-468A-AF0F-8C224751168B}" destId="{B9DE2A16-0B37-4F8A-A187-1705A0353800}" srcOrd="1" destOrd="0" presId="urn:microsoft.com/office/officeart/2005/8/layout/hierarchy2"/>
    <dgm:cxn modelId="{FE0EA797-413F-40FC-9224-F78267473471}" type="presParOf" srcId="{B9DE2A16-0B37-4F8A-A187-1705A0353800}" destId="{3856D382-5352-4163-8C71-EF32DD8B7D3C}" srcOrd="0" destOrd="0" presId="urn:microsoft.com/office/officeart/2005/8/layout/hierarchy2"/>
    <dgm:cxn modelId="{3498F8CF-8B94-45CE-A8A3-BD865C0B5425}" type="presParOf" srcId="{3856D382-5352-4163-8C71-EF32DD8B7D3C}" destId="{5415B41C-3B2E-4CEE-90F8-F169D9C784A5}" srcOrd="0" destOrd="0" presId="urn:microsoft.com/office/officeart/2005/8/layout/hierarchy2"/>
    <dgm:cxn modelId="{940F0077-1B7D-42B2-862E-A0FFB74F3387}" type="presParOf" srcId="{B9DE2A16-0B37-4F8A-A187-1705A0353800}" destId="{D0702ADC-BDDD-417D-99A5-B9F0675271EA}" srcOrd="1" destOrd="0" presId="urn:microsoft.com/office/officeart/2005/8/layout/hierarchy2"/>
    <dgm:cxn modelId="{DA2CAF73-D3AE-4A44-B619-E5A5AD5AB7FB}" type="presParOf" srcId="{D0702ADC-BDDD-417D-99A5-B9F0675271EA}" destId="{2C9BC8C6-E401-413F-8A7C-E1A590FE8683}" srcOrd="0" destOrd="0" presId="urn:microsoft.com/office/officeart/2005/8/layout/hierarchy2"/>
    <dgm:cxn modelId="{2923E1E7-ACAB-4169-B42A-E54EAEC6DDA3}" type="presParOf" srcId="{D0702ADC-BDDD-417D-99A5-B9F0675271EA}" destId="{DC527880-4053-43D3-A82D-6FC7DAC50D25}" srcOrd="1" destOrd="0" presId="urn:microsoft.com/office/officeart/2005/8/layout/hierarchy2"/>
    <dgm:cxn modelId="{F4F3679B-3CDB-479E-9DBC-D1030A01C042}" type="presParOf" srcId="{D652BD5C-1279-4B0B-84FA-7278E5608A79}" destId="{36624305-95A0-406E-83E5-E6D196C2C0FE}" srcOrd="4" destOrd="0" presId="urn:microsoft.com/office/officeart/2005/8/layout/hierarchy2"/>
    <dgm:cxn modelId="{0BBF2A09-8B88-466D-B511-8B939CB411DE}" type="presParOf" srcId="{36624305-95A0-406E-83E5-E6D196C2C0FE}" destId="{F83CCCE7-EADC-46F5-837A-C029CA9AF523}" srcOrd="0" destOrd="0" presId="urn:microsoft.com/office/officeart/2005/8/layout/hierarchy2"/>
    <dgm:cxn modelId="{6B8536F6-647A-4588-9397-2A2AFBDCD19F}" type="presParOf" srcId="{D652BD5C-1279-4B0B-84FA-7278E5608A79}" destId="{7BFDFAA2-717C-478A-95A2-391C500B7400}" srcOrd="5" destOrd="0" presId="urn:microsoft.com/office/officeart/2005/8/layout/hierarchy2"/>
    <dgm:cxn modelId="{DB74A90A-809C-47B6-B2E3-07431D005AE7}" type="presParOf" srcId="{7BFDFAA2-717C-478A-95A2-391C500B7400}" destId="{F5B44248-8157-4416-B0F1-6A16FF3F96E4}" srcOrd="0" destOrd="0" presId="urn:microsoft.com/office/officeart/2005/8/layout/hierarchy2"/>
    <dgm:cxn modelId="{9E63A802-8D71-4043-9CC0-185F89241EC4}" type="presParOf" srcId="{7BFDFAA2-717C-478A-95A2-391C500B7400}" destId="{E42C0D04-9EFB-4B97-ABA9-5FEC8F5717E4}" srcOrd="1" destOrd="0" presId="urn:microsoft.com/office/officeart/2005/8/layout/hierarchy2"/>
    <dgm:cxn modelId="{CDA34456-FDE7-4D51-8C2F-5200C211CFD1}" type="presParOf" srcId="{E42C0D04-9EFB-4B97-ABA9-5FEC8F5717E4}" destId="{6D5CC8EB-B975-47D8-8F3D-6DC9078A4DBB}" srcOrd="0" destOrd="0" presId="urn:microsoft.com/office/officeart/2005/8/layout/hierarchy2"/>
    <dgm:cxn modelId="{DC1CC365-3616-4966-8826-8E2E2A378DD6}" type="presParOf" srcId="{6D5CC8EB-B975-47D8-8F3D-6DC9078A4DBB}" destId="{DE8BDD36-9DCC-4DEA-963D-08BACF796547}" srcOrd="0" destOrd="0" presId="urn:microsoft.com/office/officeart/2005/8/layout/hierarchy2"/>
    <dgm:cxn modelId="{AC37E6C2-D941-4DCC-9733-0FB3384A63BD}" type="presParOf" srcId="{E42C0D04-9EFB-4B97-ABA9-5FEC8F5717E4}" destId="{0468E204-41A1-493B-8F21-73218B9274F5}" srcOrd="1" destOrd="0" presId="urn:microsoft.com/office/officeart/2005/8/layout/hierarchy2"/>
    <dgm:cxn modelId="{C93DF2D9-6CAF-418F-BE6F-BD1BECB5F94D}" type="presParOf" srcId="{0468E204-41A1-493B-8F21-73218B9274F5}" destId="{313AD081-F576-4F66-853F-89B2BF55D4C3}" srcOrd="0" destOrd="0" presId="urn:microsoft.com/office/officeart/2005/8/layout/hierarchy2"/>
    <dgm:cxn modelId="{7F6280F0-4F4D-48DA-9CC8-9285546F8912}" type="presParOf" srcId="{0468E204-41A1-493B-8F21-73218B9274F5}" destId="{FE14F20C-B6C2-48D1-978F-EF3C4C8E9212}"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39A615-F5ED-4B9D-90E4-B01744A660A0}"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nl-NL"/>
        </a:p>
      </dgm:t>
    </dgm:pt>
    <dgm:pt modelId="{1226BC29-5373-4EBF-BE3A-01FF03A0A3DB}">
      <dgm:prSet/>
      <dgm:spPr/>
      <dgm:t>
        <a:bodyPr/>
        <a:lstStyle/>
        <a:p>
          <a:r>
            <a:rPr lang="en-US">
              <a:latin typeface="Calibri" panose="020F0502020204030204"/>
              <a:cs typeface="Arial" panose="020B0604020202020204" pitchFamily="34" charset="0"/>
            </a:rPr>
            <a:t>Research and literature review</a:t>
          </a:r>
        </a:p>
      </dgm:t>
    </dgm:pt>
    <dgm:pt modelId="{3B3B283A-4EB0-49A0-82E6-9D0D0061C223}" type="parTrans" cxnId="{509EBDB6-5CF2-4CEE-9940-DE159862C05B}">
      <dgm:prSet/>
      <dgm:spPr/>
      <dgm:t>
        <a:bodyPr/>
        <a:lstStyle/>
        <a:p>
          <a:endParaRPr lang="nl-NL"/>
        </a:p>
      </dgm:t>
    </dgm:pt>
    <dgm:pt modelId="{7C2AB76A-B7A2-42C2-A5BA-DF8E99D4C578}" type="sibTrans" cxnId="{509EBDB6-5CF2-4CEE-9940-DE159862C05B}">
      <dgm:prSet/>
      <dgm:spPr/>
      <dgm:t>
        <a:bodyPr/>
        <a:lstStyle/>
        <a:p>
          <a:endParaRPr lang="nl-NL"/>
        </a:p>
      </dgm:t>
    </dgm:pt>
    <dgm:pt modelId="{2E04A55D-6CBA-4C70-879D-C4CB0CA32011}">
      <dgm:prSet/>
      <dgm:spPr/>
      <dgm:t>
        <a:bodyPr/>
        <a:lstStyle/>
        <a:p>
          <a:r>
            <a:rPr lang="en-US">
              <a:latin typeface="Calibri" panose="020F0502020204030204"/>
              <a:cs typeface="Arial" panose="020B0604020202020204" pitchFamily="34" charset="0"/>
            </a:rPr>
            <a:t>Identify key challenges and essentials elements for the design of outcome level monitoring system</a:t>
          </a:r>
        </a:p>
      </dgm:t>
    </dgm:pt>
    <dgm:pt modelId="{1C3D85EB-CC9A-4BB3-B9DA-DAA1901D1552}" type="parTrans" cxnId="{5E3576EA-8D7C-47C5-9EDB-A71147E3458A}">
      <dgm:prSet/>
      <dgm:spPr/>
      <dgm:t>
        <a:bodyPr/>
        <a:lstStyle/>
        <a:p>
          <a:endParaRPr lang="nl-NL"/>
        </a:p>
      </dgm:t>
    </dgm:pt>
    <dgm:pt modelId="{E28B28EC-3B2F-4E7C-BE72-A87B1BD0D9BC}" type="sibTrans" cxnId="{5E3576EA-8D7C-47C5-9EDB-A71147E3458A}">
      <dgm:prSet/>
      <dgm:spPr/>
      <dgm:t>
        <a:bodyPr/>
        <a:lstStyle/>
        <a:p>
          <a:endParaRPr lang="nl-NL"/>
        </a:p>
      </dgm:t>
    </dgm:pt>
    <dgm:pt modelId="{1BBF6A1D-91D3-4230-A1F9-E2DBCD71BAC5}">
      <dgm:prSet/>
      <dgm:spPr/>
      <dgm:t>
        <a:bodyPr/>
        <a:lstStyle/>
        <a:p>
          <a:r>
            <a:rPr lang="en-US">
              <a:latin typeface="Calibri" panose="020F0502020204030204"/>
              <a:cs typeface="Arial" panose="020B0604020202020204" pitchFamily="34" charset="0"/>
            </a:rPr>
            <a:t>Framework design</a:t>
          </a:r>
        </a:p>
      </dgm:t>
    </dgm:pt>
    <dgm:pt modelId="{89A30487-44C7-46B4-BB83-866439EF5C54}" type="parTrans" cxnId="{C081E43B-0005-4E02-80AA-09C6DCBE17E8}">
      <dgm:prSet/>
      <dgm:spPr/>
      <dgm:t>
        <a:bodyPr/>
        <a:lstStyle/>
        <a:p>
          <a:endParaRPr lang="nl-NL"/>
        </a:p>
      </dgm:t>
    </dgm:pt>
    <dgm:pt modelId="{07470147-668D-47FC-ADB1-6A4DF4736101}" type="sibTrans" cxnId="{C081E43B-0005-4E02-80AA-09C6DCBE17E8}">
      <dgm:prSet/>
      <dgm:spPr/>
      <dgm:t>
        <a:bodyPr/>
        <a:lstStyle/>
        <a:p>
          <a:endParaRPr lang="nl-NL"/>
        </a:p>
      </dgm:t>
    </dgm:pt>
    <dgm:pt modelId="{F4530F0A-8E86-49E4-93AE-DA976A2D5199}">
      <dgm:prSet/>
      <dgm:spPr/>
      <dgm:t>
        <a:bodyPr/>
        <a:lstStyle/>
        <a:p>
          <a:r>
            <a:rPr kumimoji="0" lang="en-US" i="0" u="none" strike="noStrike" cap="none" spc="0" normalizeH="0" baseline="0" noProof="0">
              <a:ln/>
              <a:effectLst/>
              <a:uLnTx/>
              <a:uFillTx/>
              <a:latin typeface="Calibri" panose="020F0502020204030204"/>
              <a:ea typeface="+mn-ea"/>
              <a:cs typeface="Arial" panose="020B0604020202020204" pitchFamily="34" charset="0"/>
            </a:rPr>
            <a:t>Define key elements</a:t>
          </a:r>
          <a:endParaRPr lang="en-US">
            <a:latin typeface="Calibri" panose="020F0502020204030204"/>
            <a:cs typeface="Arial" panose="020B0604020202020204" pitchFamily="34" charset="0"/>
          </a:endParaRPr>
        </a:p>
      </dgm:t>
    </dgm:pt>
    <dgm:pt modelId="{B0FF816C-572F-483B-AE97-ABE02EDE47BC}" type="parTrans" cxnId="{69EEEE6D-ECEF-41A3-95FF-EB293C9213FD}">
      <dgm:prSet/>
      <dgm:spPr/>
      <dgm:t>
        <a:bodyPr/>
        <a:lstStyle/>
        <a:p>
          <a:endParaRPr lang="nl-NL"/>
        </a:p>
      </dgm:t>
    </dgm:pt>
    <dgm:pt modelId="{6B6092AD-139B-4997-AFFA-4DE1C410CE89}" type="sibTrans" cxnId="{69EEEE6D-ECEF-41A3-95FF-EB293C9213FD}">
      <dgm:prSet/>
      <dgm:spPr/>
      <dgm:t>
        <a:bodyPr/>
        <a:lstStyle/>
        <a:p>
          <a:endParaRPr lang="nl-NL"/>
        </a:p>
      </dgm:t>
    </dgm:pt>
    <dgm:pt modelId="{ADFC3560-F2EC-4C3C-BAA8-0C3449C08367}">
      <dgm:prSet/>
      <dgm:spPr/>
      <dgm:t>
        <a:bodyPr/>
        <a:lstStyle/>
        <a:p>
          <a:r>
            <a:rPr kumimoji="0" lang="en-US" i="0" u="none" strike="noStrike" cap="none" spc="0" normalizeH="0" baseline="0" noProof="0">
              <a:ln/>
              <a:effectLst/>
              <a:uLnTx/>
              <a:uFillTx/>
              <a:latin typeface="Calibri" panose="020F0502020204030204"/>
              <a:ea typeface="+mn-ea"/>
              <a:cs typeface="Arial" panose="020B0604020202020204" pitchFamily="34" charset="0"/>
            </a:rPr>
            <a:t>Define scope of the methodology</a:t>
          </a:r>
        </a:p>
      </dgm:t>
    </dgm:pt>
    <dgm:pt modelId="{5E2138F5-E774-4CFD-854F-D98BD6FC8681}" type="parTrans" cxnId="{B04A2C1A-17B4-4DC5-A375-BD5655B4879A}">
      <dgm:prSet/>
      <dgm:spPr/>
      <dgm:t>
        <a:bodyPr/>
        <a:lstStyle/>
        <a:p>
          <a:endParaRPr lang="nl-NL"/>
        </a:p>
      </dgm:t>
    </dgm:pt>
    <dgm:pt modelId="{49EE94E9-DA71-43EC-B9BC-D8AD761C4F7E}" type="sibTrans" cxnId="{B04A2C1A-17B4-4DC5-A375-BD5655B4879A}">
      <dgm:prSet/>
      <dgm:spPr/>
      <dgm:t>
        <a:bodyPr/>
        <a:lstStyle/>
        <a:p>
          <a:endParaRPr lang="nl-NL"/>
        </a:p>
      </dgm:t>
    </dgm:pt>
    <dgm:pt modelId="{FAD032F6-4C62-4188-9A2B-78004DD840EB}">
      <dgm:prSet/>
      <dgm:spPr/>
      <dgm:t>
        <a:bodyPr/>
        <a:lstStyle/>
        <a:p>
          <a:r>
            <a:rPr kumimoji="0" lang="en-US" i="0" u="none" strike="noStrike" cap="none" spc="0" normalizeH="0" baseline="0" noProof="0">
              <a:ln/>
              <a:effectLst/>
              <a:uLnTx/>
              <a:uFillTx/>
              <a:latin typeface="Calibri" panose="020F0502020204030204"/>
              <a:ea typeface="+mn-ea"/>
              <a:cs typeface="Arial" panose="020B0604020202020204" pitchFamily="34" charset="0"/>
            </a:rPr>
            <a:t>Stakeholder feedback</a:t>
          </a:r>
        </a:p>
      </dgm:t>
    </dgm:pt>
    <dgm:pt modelId="{A13189E0-19FD-4F30-A794-20B80F3CFD30}" type="parTrans" cxnId="{ACCCDFD0-FE7E-43E9-A903-C7505FD5F023}">
      <dgm:prSet/>
      <dgm:spPr/>
      <dgm:t>
        <a:bodyPr/>
        <a:lstStyle/>
        <a:p>
          <a:endParaRPr lang="nl-NL"/>
        </a:p>
      </dgm:t>
    </dgm:pt>
    <dgm:pt modelId="{ED633CBC-B414-4957-920B-E5BBF807C55E}" type="sibTrans" cxnId="{ACCCDFD0-FE7E-43E9-A903-C7505FD5F023}">
      <dgm:prSet/>
      <dgm:spPr/>
      <dgm:t>
        <a:bodyPr/>
        <a:lstStyle/>
        <a:p>
          <a:endParaRPr lang="nl-NL"/>
        </a:p>
      </dgm:t>
    </dgm:pt>
    <dgm:pt modelId="{A341FDBC-C4F8-4A80-BAB7-4563F0630096}">
      <dgm:prSet/>
      <dgm:spPr/>
      <dgm:t>
        <a:bodyPr/>
        <a:lstStyle/>
        <a:p>
          <a:r>
            <a:rPr kumimoji="0" lang="en-US" i="0" u="none" strike="noStrike" cap="none" spc="0" normalizeH="0" baseline="0" noProof="0">
              <a:ln/>
              <a:effectLst/>
              <a:uLnTx/>
              <a:uFillTx/>
              <a:latin typeface="Calibri" panose="020F0502020204030204"/>
              <a:ea typeface="+mn-ea"/>
              <a:cs typeface="Arial" panose="020B0604020202020204" pitchFamily="34" charset="0"/>
            </a:rPr>
            <a:t>Internal feedback session</a:t>
          </a:r>
        </a:p>
      </dgm:t>
    </dgm:pt>
    <dgm:pt modelId="{7CE04A5B-A503-4C0E-8DAE-63E1821B7014}" type="parTrans" cxnId="{E9483DEB-D6D3-4859-9685-C5C7218BB667}">
      <dgm:prSet/>
      <dgm:spPr/>
      <dgm:t>
        <a:bodyPr/>
        <a:lstStyle/>
        <a:p>
          <a:endParaRPr lang="nl-NL"/>
        </a:p>
      </dgm:t>
    </dgm:pt>
    <dgm:pt modelId="{2CB3DBEC-0AC4-46D1-BEAD-06D637B32621}" type="sibTrans" cxnId="{E9483DEB-D6D3-4859-9685-C5C7218BB667}">
      <dgm:prSet/>
      <dgm:spPr/>
      <dgm:t>
        <a:bodyPr/>
        <a:lstStyle/>
        <a:p>
          <a:endParaRPr lang="nl-NL"/>
        </a:p>
      </dgm:t>
    </dgm:pt>
    <dgm:pt modelId="{7F48062C-A11F-4BFE-B9EE-61D315701451}">
      <dgm:prSet/>
      <dgm:spPr/>
      <dgm:t>
        <a:bodyPr/>
        <a:lstStyle/>
        <a:p>
          <a:r>
            <a:rPr kumimoji="0" lang="en-US" i="0" u="none" strike="noStrike" cap="none" spc="0" normalizeH="0" baseline="0" noProof="0">
              <a:ln/>
              <a:effectLst/>
              <a:uLnTx/>
              <a:uFillTx/>
              <a:latin typeface="Calibri" panose="020F0502020204030204"/>
              <a:ea typeface="+mn-ea"/>
              <a:cs typeface="Arial" panose="020B0604020202020204" pitchFamily="34" charset="0"/>
            </a:rPr>
            <a:t>Workshop with external stakeholders</a:t>
          </a:r>
        </a:p>
      </dgm:t>
    </dgm:pt>
    <dgm:pt modelId="{50E40DDD-04C0-4521-B623-F293AFD38D02}" type="parTrans" cxnId="{AB6C8991-7E08-4B93-A11E-57223C459CB4}">
      <dgm:prSet/>
      <dgm:spPr/>
      <dgm:t>
        <a:bodyPr/>
        <a:lstStyle/>
        <a:p>
          <a:endParaRPr lang="nl-NL"/>
        </a:p>
      </dgm:t>
    </dgm:pt>
    <dgm:pt modelId="{71E4E5E9-E3AE-43ED-81A1-89B29C5990AB}" type="sibTrans" cxnId="{AB6C8991-7E08-4B93-A11E-57223C459CB4}">
      <dgm:prSet/>
      <dgm:spPr/>
      <dgm:t>
        <a:bodyPr/>
        <a:lstStyle/>
        <a:p>
          <a:endParaRPr lang="nl-NL"/>
        </a:p>
      </dgm:t>
    </dgm:pt>
    <dgm:pt modelId="{44102726-20C8-4BAC-8C20-196442C8F360}" type="pres">
      <dgm:prSet presAssocID="{CE39A615-F5ED-4B9D-90E4-B01744A660A0}" presName="linearFlow" presStyleCnt="0">
        <dgm:presLayoutVars>
          <dgm:dir/>
          <dgm:animLvl val="lvl"/>
          <dgm:resizeHandles val="exact"/>
        </dgm:presLayoutVars>
      </dgm:prSet>
      <dgm:spPr/>
    </dgm:pt>
    <dgm:pt modelId="{5734C021-7886-44B8-8A51-5FC90D3C4F3C}" type="pres">
      <dgm:prSet presAssocID="{1226BC29-5373-4EBF-BE3A-01FF03A0A3DB}" presName="composite" presStyleCnt="0"/>
      <dgm:spPr/>
    </dgm:pt>
    <dgm:pt modelId="{1C954933-C89D-4391-B66B-3FBD444D9E7B}" type="pres">
      <dgm:prSet presAssocID="{1226BC29-5373-4EBF-BE3A-01FF03A0A3DB}" presName="parTx" presStyleLbl="node1" presStyleIdx="0" presStyleCnt="3">
        <dgm:presLayoutVars>
          <dgm:chMax val="0"/>
          <dgm:chPref val="0"/>
          <dgm:bulletEnabled val="1"/>
        </dgm:presLayoutVars>
      </dgm:prSet>
      <dgm:spPr/>
    </dgm:pt>
    <dgm:pt modelId="{EC9F7101-9FBF-429F-A985-20F126CDD712}" type="pres">
      <dgm:prSet presAssocID="{1226BC29-5373-4EBF-BE3A-01FF03A0A3DB}" presName="parSh" presStyleLbl="node1" presStyleIdx="0" presStyleCnt="3"/>
      <dgm:spPr/>
    </dgm:pt>
    <dgm:pt modelId="{A768F70E-EF83-418F-931B-4A118193AB83}" type="pres">
      <dgm:prSet presAssocID="{1226BC29-5373-4EBF-BE3A-01FF03A0A3DB}" presName="desTx" presStyleLbl="fgAcc1" presStyleIdx="0" presStyleCnt="3">
        <dgm:presLayoutVars>
          <dgm:bulletEnabled val="1"/>
        </dgm:presLayoutVars>
      </dgm:prSet>
      <dgm:spPr/>
    </dgm:pt>
    <dgm:pt modelId="{17B3AEFA-9E55-47E6-80B2-5D1B3E9B2F52}" type="pres">
      <dgm:prSet presAssocID="{7C2AB76A-B7A2-42C2-A5BA-DF8E99D4C578}" presName="sibTrans" presStyleLbl="sibTrans2D1" presStyleIdx="0" presStyleCnt="2"/>
      <dgm:spPr/>
    </dgm:pt>
    <dgm:pt modelId="{0A03F493-ADED-4BCA-9831-0301017FA891}" type="pres">
      <dgm:prSet presAssocID="{7C2AB76A-B7A2-42C2-A5BA-DF8E99D4C578}" presName="connTx" presStyleLbl="sibTrans2D1" presStyleIdx="0" presStyleCnt="2"/>
      <dgm:spPr/>
    </dgm:pt>
    <dgm:pt modelId="{0C3B5F69-C026-46A6-ACBE-E15FE39397FE}" type="pres">
      <dgm:prSet presAssocID="{1BBF6A1D-91D3-4230-A1F9-E2DBCD71BAC5}" presName="composite" presStyleCnt="0"/>
      <dgm:spPr/>
    </dgm:pt>
    <dgm:pt modelId="{C0968AB2-F063-417D-B11C-378C4363124C}" type="pres">
      <dgm:prSet presAssocID="{1BBF6A1D-91D3-4230-A1F9-E2DBCD71BAC5}" presName="parTx" presStyleLbl="node1" presStyleIdx="0" presStyleCnt="3">
        <dgm:presLayoutVars>
          <dgm:chMax val="0"/>
          <dgm:chPref val="0"/>
          <dgm:bulletEnabled val="1"/>
        </dgm:presLayoutVars>
      </dgm:prSet>
      <dgm:spPr/>
    </dgm:pt>
    <dgm:pt modelId="{9698A2FA-BE16-420B-B310-129B2441A4FB}" type="pres">
      <dgm:prSet presAssocID="{1BBF6A1D-91D3-4230-A1F9-E2DBCD71BAC5}" presName="parSh" presStyleLbl="node1" presStyleIdx="1" presStyleCnt="3"/>
      <dgm:spPr/>
    </dgm:pt>
    <dgm:pt modelId="{69B8D25C-E457-4371-A170-F7CCAD3A30A1}" type="pres">
      <dgm:prSet presAssocID="{1BBF6A1D-91D3-4230-A1F9-E2DBCD71BAC5}" presName="desTx" presStyleLbl="fgAcc1" presStyleIdx="1" presStyleCnt="3">
        <dgm:presLayoutVars>
          <dgm:bulletEnabled val="1"/>
        </dgm:presLayoutVars>
      </dgm:prSet>
      <dgm:spPr/>
    </dgm:pt>
    <dgm:pt modelId="{F5F8C2C0-4D67-41C1-B311-5377F0752389}" type="pres">
      <dgm:prSet presAssocID="{07470147-668D-47FC-ADB1-6A4DF4736101}" presName="sibTrans" presStyleLbl="sibTrans2D1" presStyleIdx="1" presStyleCnt="2"/>
      <dgm:spPr/>
    </dgm:pt>
    <dgm:pt modelId="{C791D212-FB45-4FBE-B625-5C59FE4382AB}" type="pres">
      <dgm:prSet presAssocID="{07470147-668D-47FC-ADB1-6A4DF4736101}" presName="connTx" presStyleLbl="sibTrans2D1" presStyleIdx="1" presStyleCnt="2"/>
      <dgm:spPr/>
    </dgm:pt>
    <dgm:pt modelId="{E50D4E2C-ADEB-482B-969F-CDA3F64BA66C}" type="pres">
      <dgm:prSet presAssocID="{FAD032F6-4C62-4188-9A2B-78004DD840EB}" presName="composite" presStyleCnt="0"/>
      <dgm:spPr/>
    </dgm:pt>
    <dgm:pt modelId="{E598CC98-3B4D-4A0B-AE74-35D69FB69B26}" type="pres">
      <dgm:prSet presAssocID="{FAD032F6-4C62-4188-9A2B-78004DD840EB}" presName="parTx" presStyleLbl="node1" presStyleIdx="1" presStyleCnt="3">
        <dgm:presLayoutVars>
          <dgm:chMax val="0"/>
          <dgm:chPref val="0"/>
          <dgm:bulletEnabled val="1"/>
        </dgm:presLayoutVars>
      </dgm:prSet>
      <dgm:spPr/>
    </dgm:pt>
    <dgm:pt modelId="{2125F4F6-79A7-4DCB-9B8C-674BB6E02787}" type="pres">
      <dgm:prSet presAssocID="{FAD032F6-4C62-4188-9A2B-78004DD840EB}" presName="parSh" presStyleLbl="node1" presStyleIdx="2" presStyleCnt="3"/>
      <dgm:spPr/>
    </dgm:pt>
    <dgm:pt modelId="{6C6EF973-6926-49E3-A172-D20B6DCE3C69}" type="pres">
      <dgm:prSet presAssocID="{FAD032F6-4C62-4188-9A2B-78004DD840EB}" presName="desTx" presStyleLbl="fgAcc1" presStyleIdx="2" presStyleCnt="3">
        <dgm:presLayoutVars>
          <dgm:bulletEnabled val="1"/>
        </dgm:presLayoutVars>
      </dgm:prSet>
      <dgm:spPr/>
    </dgm:pt>
  </dgm:ptLst>
  <dgm:cxnLst>
    <dgm:cxn modelId="{41598211-9D76-4019-A77C-E306817B4A03}" type="presOf" srcId="{07470147-668D-47FC-ADB1-6A4DF4736101}" destId="{F5F8C2C0-4D67-41C1-B311-5377F0752389}" srcOrd="0" destOrd="0" presId="urn:microsoft.com/office/officeart/2005/8/layout/process3"/>
    <dgm:cxn modelId="{D6A0D317-139D-4C8B-AFC1-E355A0BAD7AC}" type="presOf" srcId="{2E04A55D-6CBA-4C70-879D-C4CB0CA32011}" destId="{A768F70E-EF83-418F-931B-4A118193AB83}" srcOrd="0" destOrd="0" presId="urn:microsoft.com/office/officeart/2005/8/layout/process3"/>
    <dgm:cxn modelId="{B04A2C1A-17B4-4DC5-A375-BD5655B4879A}" srcId="{1BBF6A1D-91D3-4230-A1F9-E2DBCD71BAC5}" destId="{ADFC3560-F2EC-4C3C-BAA8-0C3449C08367}" srcOrd="1" destOrd="0" parTransId="{5E2138F5-E774-4CFD-854F-D98BD6FC8681}" sibTransId="{49EE94E9-DA71-43EC-B9BC-D8AD761C4F7E}"/>
    <dgm:cxn modelId="{684D6B23-1162-4F52-83BE-78885B70FC99}" type="presOf" srcId="{ADFC3560-F2EC-4C3C-BAA8-0C3449C08367}" destId="{69B8D25C-E457-4371-A170-F7CCAD3A30A1}" srcOrd="0" destOrd="1" presId="urn:microsoft.com/office/officeart/2005/8/layout/process3"/>
    <dgm:cxn modelId="{D949B823-5B72-4B30-A95D-9582998B2F8C}" type="presOf" srcId="{FAD032F6-4C62-4188-9A2B-78004DD840EB}" destId="{2125F4F6-79A7-4DCB-9B8C-674BB6E02787}" srcOrd="1" destOrd="0" presId="urn:microsoft.com/office/officeart/2005/8/layout/process3"/>
    <dgm:cxn modelId="{C081E43B-0005-4E02-80AA-09C6DCBE17E8}" srcId="{CE39A615-F5ED-4B9D-90E4-B01744A660A0}" destId="{1BBF6A1D-91D3-4230-A1F9-E2DBCD71BAC5}" srcOrd="1" destOrd="0" parTransId="{89A30487-44C7-46B4-BB83-866439EF5C54}" sibTransId="{07470147-668D-47FC-ADB1-6A4DF4736101}"/>
    <dgm:cxn modelId="{51C2AC40-C9F1-46D8-8303-F7CF0D975E34}" type="presOf" srcId="{1BBF6A1D-91D3-4230-A1F9-E2DBCD71BAC5}" destId="{C0968AB2-F063-417D-B11C-378C4363124C}" srcOrd="0" destOrd="0" presId="urn:microsoft.com/office/officeart/2005/8/layout/process3"/>
    <dgm:cxn modelId="{70D9625E-250E-4535-85DD-F7C0E7159296}" type="presOf" srcId="{7F48062C-A11F-4BFE-B9EE-61D315701451}" destId="{6C6EF973-6926-49E3-A172-D20B6DCE3C69}" srcOrd="0" destOrd="1" presId="urn:microsoft.com/office/officeart/2005/8/layout/process3"/>
    <dgm:cxn modelId="{087E4542-C1E7-4E4F-97E3-2CB5CFE27515}" type="presOf" srcId="{7C2AB76A-B7A2-42C2-A5BA-DF8E99D4C578}" destId="{0A03F493-ADED-4BCA-9831-0301017FA891}" srcOrd="1" destOrd="0" presId="urn:microsoft.com/office/officeart/2005/8/layout/process3"/>
    <dgm:cxn modelId="{1DCA2664-4E40-4A65-808A-9E5A6392AF2F}" type="presOf" srcId="{F4530F0A-8E86-49E4-93AE-DA976A2D5199}" destId="{69B8D25C-E457-4371-A170-F7CCAD3A30A1}" srcOrd="0" destOrd="0" presId="urn:microsoft.com/office/officeart/2005/8/layout/process3"/>
    <dgm:cxn modelId="{32BDC44D-2E4F-44B9-9917-22B968871F37}" type="presOf" srcId="{A341FDBC-C4F8-4A80-BAB7-4563F0630096}" destId="{6C6EF973-6926-49E3-A172-D20B6DCE3C69}" srcOrd="0" destOrd="0" presId="urn:microsoft.com/office/officeart/2005/8/layout/process3"/>
    <dgm:cxn modelId="{69EEEE6D-ECEF-41A3-95FF-EB293C9213FD}" srcId="{1BBF6A1D-91D3-4230-A1F9-E2DBCD71BAC5}" destId="{F4530F0A-8E86-49E4-93AE-DA976A2D5199}" srcOrd="0" destOrd="0" parTransId="{B0FF816C-572F-483B-AE97-ABE02EDE47BC}" sibTransId="{6B6092AD-139B-4997-AFFA-4DE1C410CE89}"/>
    <dgm:cxn modelId="{81F34D57-3FDA-46F4-8189-5B529B39C2D0}" type="presOf" srcId="{07470147-668D-47FC-ADB1-6A4DF4736101}" destId="{C791D212-FB45-4FBE-B625-5C59FE4382AB}" srcOrd="1" destOrd="0" presId="urn:microsoft.com/office/officeart/2005/8/layout/process3"/>
    <dgm:cxn modelId="{79258D79-F0D3-47C6-B130-94A73C8C7911}" type="presOf" srcId="{1226BC29-5373-4EBF-BE3A-01FF03A0A3DB}" destId="{EC9F7101-9FBF-429F-A985-20F126CDD712}" srcOrd="1" destOrd="0" presId="urn:microsoft.com/office/officeart/2005/8/layout/process3"/>
    <dgm:cxn modelId="{AB6C8991-7E08-4B93-A11E-57223C459CB4}" srcId="{FAD032F6-4C62-4188-9A2B-78004DD840EB}" destId="{7F48062C-A11F-4BFE-B9EE-61D315701451}" srcOrd="1" destOrd="0" parTransId="{50E40DDD-04C0-4521-B623-F293AFD38D02}" sibTransId="{71E4E5E9-E3AE-43ED-81A1-89B29C5990AB}"/>
    <dgm:cxn modelId="{D6C068A3-5F33-45B4-B80B-BCD865DD7760}" type="presOf" srcId="{1BBF6A1D-91D3-4230-A1F9-E2DBCD71BAC5}" destId="{9698A2FA-BE16-420B-B310-129B2441A4FB}" srcOrd="1" destOrd="0" presId="urn:microsoft.com/office/officeart/2005/8/layout/process3"/>
    <dgm:cxn modelId="{D42E05A5-2993-42D6-B256-D6214069CF73}" type="presOf" srcId="{FAD032F6-4C62-4188-9A2B-78004DD840EB}" destId="{E598CC98-3B4D-4A0B-AE74-35D69FB69B26}" srcOrd="0" destOrd="0" presId="urn:microsoft.com/office/officeart/2005/8/layout/process3"/>
    <dgm:cxn modelId="{1B54C0AD-3E19-4D68-9CBB-71FC948D29B0}" type="presOf" srcId="{1226BC29-5373-4EBF-BE3A-01FF03A0A3DB}" destId="{1C954933-C89D-4391-B66B-3FBD444D9E7B}" srcOrd="0" destOrd="0" presId="urn:microsoft.com/office/officeart/2005/8/layout/process3"/>
    <dgm:cxn modelId="{509EBDB6-5CF2-4CEE-9940-DE159862C05B}" srcId="{CE39A615-F5ED-4B9D-90E4-B01744A660A0}" destId="{1226BC29-5373-4EBF-BE3A-01FF03A0A3DB}" srcOrd="0" destOrd="0" parTransId="{3B3B283A-4EB0-49A0-82E6-9D0D0061C223}" sibTransId="{7C2AB76A-B7A2-42C2-A5BA-DF8E99D4C578}"/>
    <dgm:cxn modelId="{ACCCDFD0-FE7E-43E9-A903-C7505FD5F023}" srcId="{CE39A615-F5ED-4B9D-90E4-B01744A660A0}" destId="{FAD032F6-4C62-4188-9A2B-78004DD840EB}" srcOrd="2" destOrd="0" parTransId="{A13189E0-19FD-4F30-A794-20B80F3CFD30}" sibTransId="{ED633CBC-B414-4957-920B-E5BBF807C55E}"/>
    <dgm:cxn modelId="{1D052DE6-5EDD-46A1-ACC4-BA5EDBC593D9}" type="presOf" srcId="{CE39A615-F5ED-4B9D-90E4-B01744A660A0}" destId="{44102726-20C8-4BAC-8C20-196442C8F360}" srcOrd="0" destOrd="0" presId="urn:microsoft.com/office/officeart/2005/8/layout/process3"/>
    <dgm:cxn modelId="{5E3576EA-8D7C-47C5-9EDB-A71147E3458A}" srcId="{1226BC29-5373-4EBF-BE3A-01FF03A0A3DB}" destId="{2E04A55D-6CBA-4C70-879D-C4CB0CA32011}" srcOrd="0" destOrd="0" parTransId="{1C3D85EB-CC9A-4BB3-B9DA-DAA1901D1552}" sibTransId="{E28B28EC-3B2F-4E7C-BE72-A87B1BD0D9BC}"/>
    <dgm:cxn modelId="{E9483DEB-D6D3-4859-9685-C5C7218BB667}" srcId="{FAD032F6-4C62-4188-9A2B-78004DD840EB}" destId="{A341FDBC-C4F8-4A80-BAB7-4563F0630096}" srcOrd="0" destOrd="0" parTransId="{7CE04A5B-A503-4C0E-8DAE-63E1821B7014}" sibTransId="{2CB3DBEC-0AC4-46D1-BEAD-06D637B32621}"/>
    <dgm:cxn modelId="{FAF941F3-283D-46AC-AABE-38DCF6AA6D09}" type="presOf" srcId="{7C2AB76A-B7A2-42C2-A5BA-DF8E99D4C578}" destId="{17B3AEFA-9E55-47E6-80B2-5D1B3E9B2F52}" srcOrd="0" destOrd="0" presId="urn:microsoft.com/office/officeart/2005/8/layout/process3"/>
    <dgm:cxn modelId="{6F54BA3B-9729-4DEC-A959-C4CB4D014F9A}" type="presParOf" srcId="{44102726-20C8-4BAC-8C20-196442C8F360}" destId="{5734C021-7886-44B8-8A51-5FC90D3C4F3C}" srcOrd="0" destOrd="0" presId="urn:microsoft.com/office/officeart/2005/8/layout/process3"/>
    <dgm:cxn modelId="{AA3B10CD-55A3-4F09-80AE-04EBDBB538C3}" type="presParOf" srcId="{5734C021-7886-44B8-8A51-5FC90D3C4F3C}" destId="{1C954933-C89D-4391-B66B-3FBD444D9E7B}" srcOrd="0" destOrd="0" presId="urn:microsoft.com/office/officeart/2005/8/layout/process3"/>
    <dgm:cxn modelId="{000F44EF-9D20-43DB-A292-95AA78108118}" type="presParOf" srcId="{5734C021-7886-44B8-8A51-5FC90D3C4F3C}" destId="{EC9F7101-9FBF-429F-A985-20F126CDD712}" srcOrd="1" destOrd="0" presId="urn:microsoft.com/office/officeart/2005/8/layout/process3"/>
    <dgm:cxn modelId="{B2A72D13-28E5-4BBD-A1D6-26723BDADD88}" type="presParOf" srcId="{5734C021-7886-44B8-8A51-5FC90D3C4F3C}" destId="{A768F70E-EF83-418F-931B-4A118193AB83}" srcOrd="2" destOrd="0" presId="urn:microsoft.com/office/officeart/2005/8/layout/process3"/>
    <dgm:cxn modelId="{67139F5D-46DE-4DAE-8CAB-7BD2B48C399F}" type="presParOf" srcId="{44102726-20C8-4BAC-8C20-196442C8F360}" destId="{17B3AEFA-9E55-47E6-80B2-5D1B3E9B2F52}" srcOrd="1" destOrd="0" presId="urn:microsoft.com/office/officeart/2005/8/layout/process3"/>
    <dgm:cxn modelId="{09C429ED-54CB-4F4A-99F8-4C6EA53736C0}" type="presParOf" srcId="{17B3AEFA-9E55-47E6-80B2-5D1B3E9B2F52}" destId="{0A03F493-ADED-4BCA-9831-0301017FA891}" srcOrd="0" destOrd="0" presId="urn:microsoft.com/office/officeart/2005/8/layout/process3"/>
    <dgm:cxn modelId="{F19A2EE7-7478-49AC-BE97-ADE7F3A1E822}" type="presParOf" srcId="{44102726-20C8-4BAC-8C20-196442C8F360}" destId="{0C3B5F69-C026-46A6-ACBE-E15FE39397FE}" srcOrd="2" destOrd="0" presId="urn:microsoft.com/office/officeart/2005/8/layout/process3"/>
    <dgm:cxn modelId="{821C1407-D991-41F3-9FB4-6B7F24DF406D}" type="presParOf" srcId="{0C3B5F69-C026-46A6-ACBE-E15FE39397FE}" destId="{C0968AB2-F063-417D-B11C-378C4363124C}" srcOrd="0" destOrd="0" presId="urn:microsoft.com/office/officeart/2005/8/layout/process3"/>
    <dgm:cxn modelId="{285AFB7C-2BBE-48CA-8069-804586B2460B}" type="presParOf" srcId="{0C3B5F69-C026-46A6-ACBE-E15FE39397FE}" destId="{9698A2FA-BE16-420B-B310-129B2441A4FB}" srcOrd="1" destOrd="0" presId="urn:microsoft.com/office/officeart/2005/8/layout/process3"/>
    <dgm:cxn modelId="{801848D2-BB6C-402F-8E86-D581EDEC13C8}" type="presParOf" srcId="{0C3B5F69-C026-46A6-ACBE-E15FE39397FE}" destId="{69B8D25C-E457-4371-A170-F7CCAD3A30A1}" srcOrd="2" destOrd="0" presId="urn:microsoft.com/office/officeart/2005/8/layout/process3"/>
    <dgm:cxn modelId="{49FE6252-D7A9-4FDF-9C1E-BF0B2CF0DD86}" type="presParOf" srcId="{44102726-20C8-4BAC-8C20-196442C8F360}" destId="{F5F8C2C0-4D67-41C1-B311-5377F0752389}" srcOrd="3" destOrd="0" presId="urn:microsoft.com/office/officeart/2005/8/layout/process3"/>
    <dgm:cxn modelId="{AE959E7D-6C11-4C94-B148-79F2B821F19D}" type="presParOf" srcId="{F5F8C2C0-4D67-41C1-B311-5377F0752389}" destId="{C791D212-FB45-4FBE-B625-5C59FE4382AB}" srcOrd="0" destOrd="0" presId="urn:microsoft.com/office/officeart/2005/8/layout/process3"/>
    <dgm:cxn modelId="{A1265505-A9E1-4023-8447-EDD403266714}" type="presParOf" srcId="{44102726-20C8-4BAC-8C20-196442C8F360}" destId="{E50D4E2C-ADEB-482B-969F-CDA3F64BA66C}" srcOrd="4" destOrd="0" presId="urn:microsoft.com/office/officeart/2005/8/layout/process3"/>
    <dgm:cxn modelId="{6CF13338-399D-44FE-BDF6-A1AD59739504}" type="presParOf" srcId="{E50D4E2C-ADEB-482B-969F-CDA3F64BA66C}" destId="{E598CC98-3B4D-4A0B-AE74-35D69FB69B26}" srcOrd="0" destOrd="0" presId="urn:microsoft.com/office/officeart/2005/8/layout/process3"/>
    <dgm:cxn modelId="{F723E7AC-3792-4CBF-80BF-D28358057544}" type="presParOf" srcId="{E50D4E2C-ADEB-482B-969F-CDA3F64BA66C}" destId="{2125F4F6-79A7-4DCB-9B8C-674BB6E02787}" srcOrd="1" destOrd="0" presId="urn:microsoft.com/office/officeart/2005/8/layout/process3"/>
    <dgm:cxn modelId="{E2B47262-777E-4F41-A5E2-48733157F32D}" type="presParOf" srcId="{E50D4E2C-ADEB-482B-969F-CDA3F64BA66C}" destId="{6C6EF973-6926-49E3-A172-D20B6DCE3C69}"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8665A0-C91D-4ADE-BB31-8E7B44F6FCEA}" type="doc">
      <dgm:prSet loTypeId="urn:microsoft.com/office/officeart/2005/8/layout/process2" loCatId="process" qsTypeId="urn:microsoft.com/office/officeart/2005/8/quickstyle/simple1" qsCatId="simple" csTypeId="urn:microsoft.com/office/officeart/2005/8/colors/accent3_1" csCatId="accent3" phldr="1"/>
      <dgm:spPr/>
    </dgm:pt>
    <dgm:pt modelId="{E57AE3AB-983E-47F1-A71F-8F8C1D1275BE}">
      <dgm:prSet phldrT="[Text]" custT="1"/>
      <dgm:spPr>
        <a:xfrm>
          <a:off x="8941" y="0"/>
          <a:ext cx="3909302" cy="1699459"/>
        </a:xfrm>
      </dgm:spPr>
      <dgm:t>
        <a:bodyPr/>
        <a:lstStyle/>
        <a:p>
          <a:pPr>
            <a:buNone/>
          </a:pPr>
          <a:r>
            <a:rPr lang="en-US" sz="1600">
              <a:latin typeface="+mn-lt"/>
              <a:ea typeface="Open Sans Light" panose="020B0306030504020204" pitchFamily="34" charset="0"/>
              <a:cs typeface="Open Sans Light" panose="020B0306030504020204" pitchFamily="34" charset="0"/>
            </a:rPr>
            <a:t>Review indicators and its applicability</a:t>
          </a:r>
          <a:endParaRPr lang="nl-NL" sz="1600">
            <a:latin typeface="+mn-lt"/>
            <a:ea typeface="Open Sans Light" panose="020B0306030504020204" pitchFamily="34" charset="0"/>
            <a:cs typeface="Open Sans Light" panose="020B0306030504020204" pitchFamily="34" charset="0"/>
          </a:endParaRPr>
        </a:p>
      </dgm:t>
    </dgm:pt>
    <dgm:pt modelId="{E858490E-BA5A-4A89-A7DB-D37D76B8E89C}" type="parTrans" cxnId="{71A3430C-EA06-455B-B2BD-E8958DD0C15D}">
      <dgm:prSet/>
      <dgm:spPr/>
      <dgm:t>
        <a:bodyPr/>
        <a:lstStyle/>
        <a:p>
          <a:endParaRPr lang="nl-NL" sz="1600">
            <a:latin typeface="+mn-lt"/>
            <a:ea typeface="Open Sans Light" panose="020B0306030504020204" pitchFamily="34" charset="0"/>
            <a:cs typeface="Open Sans Light" panose="020B0306030504020204" pitchFamily="34" charset="0"/>
          </a:endParaRPr>
        </a:p>
      </dgm:t>
    </dgm:pt>
    <dgm:pt modelId="{8BDD8279-07CD-43D5-98F7-2EA90CC8FE96}" type="sibTrans" cxnId="{71A3430C-EA06-455B-B2BD-E8958DD0C15D}">
      <dgm:prSet custT="1"/>
      <dgm:spPr>
        <a:xfrm>
          <a:off x="4309174" y="364975"/>
          <a:ext cx="828772" cy="969507"/>
        </a:xfrm>
      </dgm:spPr>
      <dgm:t>
        <a:bodyPr/>
        <a:lstStyle/>
        <a:p>
          <a:pPr>
            <a:buNone/>
          </a:pPr>
          <a:endParaRPr lang="nl-NL" sz="1600">
            <a:solidFill>
              <a:srgbClr val="000000">
                <a:hueOff val="0"/>
                <a:satOff val="0"/>
                <a:lumOff val="0"/>
                <a:alphaOff val="0"/>
              </a:srgbClr>
            </a:solidFill>
            <a:latin typeface="+mn-lt"/>
            <a:ea typeface="Open Sans Light" panose="020B0306030504020204" pitchFamily="34" charset="0"/>
            <a:cs typeface="Open Sans Light" panose="020B0306030504020204" pitchFamily="34" charset="0"/>
          </a:endParaRPr>
        </a:p>
      </dgm:t>
    </dgm:pt>
    <dgm:pt modelId="{A02B2682-DE53-4AFA-B8EF-6A077D97353E}">
      <dgm:prSet phldrT="[Text]" custT="1"/>
      <dgm:spPr>
        <a:xfrm>
          <a:off x="5481965" y="0"/>
          <a:ext cx="3909302" cy="1699459"/>
        </a:xfrm>
      </dgm:spPr>
      <dgm:t>
        <a:bodyPr/>
        <a:lstStyle/>
        <a:p>
          <a:pPr>
            <a:buNone/>
          </a:pPr>
          <a:r>
            <a:rPr lang="en-US" sz="1600">
              <a:latin typeface="+mn-lt"/>
              <a:ea typeface="Open Sans Light" panose="020B0306030504020204" pitchFamily="34" charset="0"/>
              <a:cs typeface="Open Sans Light" panose="020B0306030504020204" pitchFamily="34" charset="0"/>
            </a:rPr>
            <a:t>Review relevant evidence &amp; interviews</a:t>
          </a:r>
          <a:endParaRPr lang="nl-NL" sz="1600">
            <a:latin typeface="+mn-lt"/>
            <a:ea typeface="Open Sans Light" panose="020B0306030504020204" pitchFamily="34" charset="0"/>
            <a:cs typeface="Open Sans Light" panose="020B0306030504020204" pitchFamily="34" charset="0"/>
          </a:endParaRPr>
        </a:p>
      </dgm:t>
    </dgm:pt>
    <dgm:pt modelId="{5D434D57-06C7-4847-9DC6-66FB4363C177}" type="parTrans" cxnId="{F108E92D-11C7-417A-A3D2-5962C9CFBED4}">
      <dgm:prSet/>
      <dgm:spPr/>
      <dgm:t>
        <a:bodyPr/>
        <a:lstStyle/>
        <a:p>
          <a:endParaRPr lang="nl-NL" sz="1600">
            <a:latin typeface="+mn-lt"/>
            <a:ea typeface="Open Sans Light" panose="020B0306030504020204" pitchFamily="34" charset="0"/>
            <a:cs typeface="Open Sans Light" panose="020B0306030504020204" pitchFamily="34" charset="0"/>
          </a:endParaRPr>
        </a:p>
      </dgm:t>
    </dgm:pt>
    <dgm:pt modelId="{0DDADE95-2580-4C55-91D4-271EEC048B6D}" type="sibTrans" cxnId="{F108E92D-11C7-417A-A3D2-5962C9CFBED4}">
      <dgm:prSet custT="1"/>
      <dgm:spPr>
        <a:xfrm>
          <a:off x="9782198" y="364975"/>
          <a:ext cx="828772" cy="969507"/>
        </a:xfrm>
      </dgm:spPr>
      <dgm:t>
        <a:bodyPr/>
        <a:lstStyle/>
        <a:p>
          <a:pPr>
            <a:buNone/>
          </a:pPr>
          <a:endParaRPr lang="nl-NL" sz="1600">
            <a:solidFill>
              <a:srgbClr val="000000">
                <a:hueOff val="0"/>
                <a:satOff val="0"/>
                <a:lumOff val="0"/>
                <a:alphaOff val="0"/>
              </a:srgbClr>
            </a:solidFill>
            <a:latin typeface="+mn-lt"/>
            <a:ea typeface="Open Sans Light" panose="020B0306030504020204" pitchFamily="34" charset="0"/>
            <a:cs typeface="Open Sans Light" panose="020B0306030504020204" pitchFamily="34" charset="0"/>
          </a:endParaRPr>
        </a:p>
      </dgm:t>
    </dgm:pt>
    <dgm:pt modelId="{3F7193EB-2AFB-45DB-855C-E34321296BA8}">
      <dgm:prSet phldrT="[Text]" custT="1"/>
      <dgm:spPr>
        <a:xfrm>
          <a:off x="16428013" y="0"/>
          <a:ext cx="3909302" cy="1699459"/>
        </a:xfrm>
      </dgm:spPr>
      <dgm:t>
        <a:bodyPr/>
        <a:lstStyle/>
        <a:p>
          <a:pPr>
            <a:buNone/>
          </a:pPr>
          <a:r>
            <a:rPr lang="en-US" sz="1600">
              <a:latin typeface="+mn-lt"/>
              <a:ea typeface="Open Sans Light" panose="020B0306030504020204" pitchFamily="34" charset="0"/>
              <a:cs typeface="Open Sans Light" panose="020B0306030504020204" pitchFamily="34" charset="0"/>
            </a:rPr>
            <a:t>Visualize results</a:t>
          </a:r>
          <a:endParaRPr lang="nl-NL" sz="1600">
            <a:latin typeface="+mn-lt"/>
            <a:ea typeface="Open Sans Light" panose="020B0306030504020204" pitchFamily="34" charset="0"/>
            <a:cs typeface="Open Sans Light" panose="020B0306030504020204" pitchFamily="34" charset="0"/>
          </a:endParaRPr>
        </a:p>
      </dgm:t>
    </dgm:pt>
    <dgm:pt modelId="{EE4D2200-574F-4369-98EB-A5493F2F6A9C}" type="parTrans" cxnId="{116B62B5-75C9-449A-9ED1-334621F11D18}">
      <dgm:prSet/>
      <dgm:spPr/>
      <dgm:t>
        <a:bodyPr/>
        <a:lstStyle/>
        <a:p>
          <a:endParaRPr lang="nl-NL" sz="1600">
            <a:latin typeface="+mn-lt"/>
            <a:ea typeface="Open Sans Light" panose="020B0306030504020204" pitchFamily="34" charset="0"/>
            <a:cs typeface="Open Sans Light" panose="020B0306030504020204" pitchFamily="34" charset="0"/>
          </a:endParaRPr>
        </a:p>
      </dgm:t>
    </dgm:pt>
    <dgm:pt modelId="{63004A7B-7A50-4D70-AF2F-611CE56B8AF2}" type="sibTrans" cxnId="{116B62B5-75C9-449A-9ED1-334621F11D18}">
      <dgm:prSet/>
      <dgm:spPr/>
      <dgm:t>
        <a:bodyPr/>
        <a:lstStyle/>
        <a:p>
          <a:endParaRPr lang="nl-NL" sz="1600">
            <a:latin typeface="+mn-lt"/>
            <a:ea typeface="Open Sans Light" panose="020B0306030504020204" pitchFamily="34" charset="0"/>
            <a:cs typeface="Open Sans Light" panose="020B0306030504020204" pitchFamily="34" charset="0"/>
          </a:endParaRPr>
        </a:p>
      </dgm:t>
    </dgm:pt>
    <dgm:pt modelId="{77AD7FC0-DDDF-45F7-8BEB-1FC831FADC72}">
      <dgm:prSet phldrT="[Text]" custT="1"/>
      <dgm:spPr>
        <a:xfrm>
          <a:off x="10954989" y="0"/>
          <a:ext cx="3909302" cy="1699459"/>
        </a:xfrm>
      </dgm:spPr>
      <dgm:t>
        <a:bodyPr/>
        <a:lstStyle/>
        <a:p>
          <a:pPr>
            <a:buNone/>
          </a:pPr>
          <a:r>
            <a:rPr lang="en-US" sz="1600">
              <a:latin typeface="+mn-lt"/>
              <a:ea typeface="Open Sans Light" panose="020B0306030504020204" pitchFamily="34" charset="0"/>
              <a:cs typeface="Open Sans Light" panose="020B0306030504020204" pitchFamily="34" charset="0"/>
            </a:rPr>
            <a:t>Benchmark against indicators</a:t>
          </a:r>
          <a:endParaRPr lang="nl-NL" sz="1600">
            <a:latin typeface="+mn-lt"/>
            <a:ea typeface="Open Sans Light" panose="020B0306030504020204" pitchFamily="34" charset="0"/>
            <a:cs typeface="Open Sans Light" panose="020B0306030504020204" pitchFamily="34" charset="0"/>
          </a:endParaRPr>
        </a:p>
      </dgm:t>
    </dgm:pt>
    <dgm:pt modelId="{F8FA68CA-BD15-49EC-B2A3-C6E707528A9C}" type="parTrans" cxnId="{045B04D7-B115-4AD7-A4CE-2F9883A5C6CD}">
      <dgm:prSet/>
      <dgm:spPr/>
      <dgm:t>
        <a:bodyPr/>
        <a:lstStyle/>
        <a:p>
          <a:endParaRPr lang="nl-NL" sz="1600">
            <a:latin typeface="+mn-lt"/>
            <a:ea typeface="Open Sans Light" panose="020B0306030504020204" pitchFamily="34" charset="0"/>
            <a:cs typeface="Open Sans Light" panose="020B0306030504020204" pitchFamily="34" charset="0"/>
          </a:endParaRPr>
        </a:p>
      </dgm:t>
    </dgm:pt>
    <dgm:pt modelId="{44E7701C-5158-4362-A5B0-58F8B5BA3B80}" type="sibTrans" cxnId="{045B04D7-B115-4AD7-A4CE-2F9883A5C6CD}">
      <dgm:prSet custT="1"/>
      <dgm:spPr>
        <a:xfrm>
          <a:off x="15255222" y="364975"/>
          <a:ext cx="828772" cy="969507"/>
        </a:xfrm>
      </dgm:spPr>
      <dgm:t>
        <a:bodyPr/>
        <a:lstStyle/>
        <a:p>
          <a:pPr>
            <a:buNone/>
          </a:pPr>
          <a:endParaRPr lang="nl-NL" sz="1600">
            <a:solidFill>
              <a:srgbClr val="000000">
                <a:hueOff val="0"/>
                <a:satOff val="0"/>
                <a:lumOff val="0"/>
                <a:alphaOff val="0"/>
              </a:srgbClr>
            </a:solidFill>
            <a:latin typeface="+mn-lt"/>
            <a:ea typeface="Open Sans Light" panose="020B0306030504020204" pitchFamily="34" charset="0"/>
            <a:cs typeface="Open Sans Light" panose="020B0306030504020204" pitchFamily="34" charset="0"/>
          </a:endParaRPr>
        </a:p>
      </dgm:t>
    </dgm:pt>
    <dgm:pt modelId="{1F848CAA-7296-410E-9C3D-BBD94B9C66E8}" type="pres">
      <dgm:prSet presAssocID="{138665A0-C91D-4ADE-BB31-8E7B44F6FCEA}" presName="linearFlow" presStyleCnt="0">
        <dgm:presLayoutVars>
          <dgm:resizeHandles val="exact"/>
        </dgm:presLayoutVars>
      </dgm:prSet>
      <dgm:spPr/>
    </dgm:pt>
    <dgm:pt modelId="{52869F44-C191-4651-8A8A-0BD20BAE4E00}" type="pres">
      <dgm:prSet presAssocID="{E57AE3AB-983E-47F1-A71F-8F8C1D1275BE}" presName="node" presStyleLbl="node1" presStyleIdx="0" presStyleCnt="4">
        <dgm:presLayoutVars>
          <dgm:bulletEnabled val="1"/>
        </dgm:presLayoutVars>
      </dgm:prSet>
      <dgm:spPr>
        <a:prstGeom prst="roundRect">
          <a:avLst>
            <a:gd name="adj" fmla="val 16670"/>
          </a:avLst>
        </a:prstGeom>
      </dgm:spPr>
    </dgm:pt>
    <dgm:pt modelId="{A8EBAD98-D311-44EF-A686-421AF0C93EAE}" type="pres">
      <dgm:prSet presAssocID="{8BDD8279-07CD-43D5-98F7-2EA90CC8FE96}" presName="sibTrans" presStyleLbl="sibTrans2D1" presStyleIdx="0" presStyleCnt="3"/>
      <dgm:spPr>
        <a:prstGeom prst="rightArrow">
          <a:avLst>
            <a:gd name="adj1" fmla="val 60000"/>
            <a:gd name="adj2" fmla="val 50000"/>
          </a:avLst>
        </a:prstGeom>
      </dgm:spPr>
    </dgm:pt>
    <dgm:pt modelId="{57F6CDFF-6932-498D-A997-DC17E070772F}" type="pres">
      <dgm:prSet presAssocID="{8BDD8279-07CD-43D5-98F7-2EA90CC8FE96}" presName="connectorText" presStyleLbl="sibTrans2D1" presStyleIdx="0" presStyleCnt="3"/>
      <dgm:spPr/>
    </dgm:pt>
    <dgm:pt modelId="{114F263B-90A7-48A5-93F7-B54FC6BC3B20}" type="pres">
      <dgm:prSet presAssocID="{A02B2682-DE53-4AFA-B8EF-6A077D97353E}" presName="node" presStyleLbl="node1" presStyleIdx="1" presStyleCnt="4">
        <dgm:presLayoutVars>
          <dgm:bulletEnabled val="1"/>
        </dgm:presLayoutVars>
      </dgm:prSet>
      <dgm:spPr>
        <a:prstGeom prst="roundRect">
          <a:avLst>
            <a:gd name="adj" fmla="val 16670"/>
          </a:avLst>
        </a:prstGeom>
      </dgm:spPr>
    </dgm:pt>
    <dgm:pt modelId="{2AAB7566-8357-4F9D-88B2-B668083676BA}" type="pres">
      <dgm:prSet presAssocID="{0DDADE95-2580-4C55-91D4-271EEC048B6D}" presName="sibTrans" presStyleLbl="sibTrans2D1" presStyleIdx="1" presStyleCnt="3"/>
      <dgm:spPr>
        <a:prstGeom prst="rightArrow">
          <a:avLst>
            <a:gd name="adj1" fmla="val 60000"/>
            <a:gd name="adj2" fmla="val 50000"/>
          </a:avLst>
        </a:prstGeom>
      </dgm:spPr>
    </dgm:pt>
    <dgm:pt modelId="{EC8A7C25-BECE-413A-BC9A-C7F1B7EBEF9B}" type="pres">
      <dgm:prSet presAssocID="{0DDADE95-2580-4C55-91D4-271EEC048B6D}" presName="connectorText" presStyleLbl="sibTrans2D1" presStyleIdx="1" presStyleCnt="3"/>
      <dgm:spPr/>
    </dgm:pt>
    <dgm:pt modelId="{0CBDD160-34F7-4903-B249-A5B18E8AB9A7}" type="pres">
      <dgm:prSet presAssocID="{77AD7FC0-DDDF-45F7-8BEB-1FC831FADC72}" presName="node" presStyleLbl="node1" presStyleIdx="2" presStyleCnt="4">
        <dgm:presLayoutVars>
          <dgm:bulletEnabled val="1"/>
        </dgm:presLayoutVars>
      </dgm:prSet>
      <dgm:spPr>
        <a:prstGeom prst="roundRect">
          <a:avLst>
            <a:gd name="adj" fmla="val 16670"/>
          </a:avLst>
        </a:prstGeom>
      </dgm:spPr>
    </dgm:pt>
    <dgm:pt modelId="{98699AD3-BD61-4A6A-95D9-B72B1A84899C}" type="pres">
      <dgm:prSet presAssocID="{44E7701C-5158-4362-A5B0-58F8B5BA3B80}" presName="sibTrans" presStyleLbl="sibTrans2D1" presStyleIdx="2" presStyleCnt="3"/>
      <dgm:spPr>
        <a:prstGeom prst="rightArrow">
          <a:avLst>
            <a:gd name="adj1" fmla="val 60000"/>
            <a:gd name="adj2" fmla="val 50000"/>
          </a:avLst>
        </a:prstGeom>
      </dgm:spPr>
    </dgm:pt>
    <dgm:pt modelId="{D71D0432-ACA4-4CB4-8497-7669224482DA}" type="pres">
      <dgm:prSet presAssocID="{44E7701C-5158-4362-A5B0-58F8B5BA3B80}" presName="connectorText" presStyleLbl="sibTrans2D1" presStyleIdx="2" presStyleCnt="3"/>
      <dgm:spPr/>
    </dgm:pt>
    <dgm:pt modelId="{25D95BA3-3A0C-4ED0-82B8-275214F4CA4D}" type="pres">
      <dgm:prSet presAssocID="{3F7193EB-2AFB-45DB-855C-E34321296BA8}" presName="node" presStyleLbl="node1" presStyleIdx="3" presStyleCnt="4">
        <dgm:presLayoutVars>
          <dgm:bulletEnabled val="1"/>
        </dgm:presLayoutVars>
      </dgm:prSet>
      <dgm:spPr>
        <a:prstGeom prst="roundRect">
          <a:avLst>
            <a:gd name="adj" fmla="val 16670"/>
          </a:avLst>
        </a:prstGeom>
      </dgm:spPr>
    </dgm:pt>
  </dgm:ptLst>
  <dgm:cxnLst>
    <dgm:cxn modelId="{F65F8A05-8576-4F70-A03A-8B838D7141E9}" type="presOf" srcId="{E57AE3AB-983E-47F1-A71F-8F8C1D1275BE}" destId="{52869F44-C191-4651-8A8A-0BD20BAE4E00}" srcOrd="0" destOrd="0" presId="urn:microsoft.com/office/officeart/2005/8/layout/process2"/>
    <dgm:cxn modelId="{71A3430C-EA06-455B-B2BD-E8958DD0C15D}" srcId="{138665A0-C91D-4ADE-BB31-8E7B44F6FCEA}" destId="{E57AE3AB-983E-47F1-A71F-8F8C1D1275BE}" srcOrd="0" destOrd="0" parTransId="{E858490E-BA5A-4A89-A7DB-D37D76B8E89C}" sibTransId="{8BDD8279-07CD-43D5-98F7-2EA90CC8FE96}"/>
    <dgm:cxn modelId="{E85EF21B-1EEF-46A7-9649-FC4CE381C8F1}" type="presOf" srcId="{77AD7FC0-DDDF-45F7-8BEB-1FC831FADC72}" destId="{0CBDD160-34F7-4903-B249-A5B18E8AB9A7}" srcOrd="0" destOrd="0" presId="urn:microsoft.com/office/officeart/2005/8/layout/process2"/>
    <dgm:cxn modelId="{2EEB231C-C1C5-4DCC-AFF6-F93108E74D2B}" type="presOf" srcId="{138665A0-C91D-4ADE-BB31-8E7B44F6FCEA}" destId="{1F848CAA-7296-410E-9C3D-BBD94B9C66E8}" srcOrd="0" destOrd="0" presId="urn:microsoft.com/office/officeart/2005/8/layout/process2"/>
    <dgm:cxn modelId="{F108E92D-11C7-417A-A3D2-5962C9CFBED4}" srcId="{138665A0-C91D-4ADE-BB31-8E7B44F6FCEA}" destId="{A02B2682-DE53-4AFA-B8EF-6A077D97353E}" srcOrd="1" destOrd="0" parTransId="{5D434D57-06C7-4847-9DC6-66FB4363C177}" sibTransId="{0DDADE95-2580-4C55-91D4-271EEC048B6D}"/>
    <dgm:cxn modelId="{2D24B438-4AD6-4A0F-87B4-B6FC81BEEBC3}" type="presOf" srcId="{A02B2682-DE53-4AFA-B8EF-6A077D97353E}" destId="{114F263B-90A7-48A5-93F7-B54FC6BC3B20}" srcOrd="0" destOrd="0" presId="urn:microsoft.com/office/officeart/2005/8/layout/process2"/>
    <dgm:cxn modelId="{B5F70663-B115-4EE1-9D33-C6DE4EAB61E9}" type="presOf" srcId="{8BDD8279-07CD-43D5-98F7-2EA90CC8FE96}" destId="{A8EBAD98-D311-44EF-A686-421AF0C93EAE}" srcOrd="0" destOrd="0" presId="urn:microsoft.com/office/officeart/2005/8/layout/process2"/>
    <dgm:cxn modelId="{A9768C57-4A9B-4AB8-B0DB-FC41931419BA}" type="presOf" srcId="{8BDD8279-07CD-43D5-98F7-2EA90CC8FE96}" destId="{57F6CDFF-6932-498D-A997-DC17E070772F}" srcOrd="1" destOrd="0" presId="urn:microsoft.com/office/officeart/2005/8/layout/process2"/>
    <dgm:cxn modelId="{244D667B-DB7D-4B67-9E1E-A03F88E5453C}" type="presOf" srcId="{3F7193EB-2AFB-45DB-855C-E34321296BA8}" destId="{25D95BA3-3A0C-4ED0-82B8-275214F4CA4D}" srcOrd="0" destOrd="0" presId="urn:microsoft.com/office/officeart/2005/8/layout/process2"/>
    <dgm:cxn modelId="{116B62B5-75C9-449A-9ED1-334621F11D18}" srcId="{138665A0-C91D-4ADE-BB31-8E7B44F6FCEA}" destId="{3F7193EB-2AFB-45DB-855C-E34321296BA8}" srcOrd="3" destOrd="0" parTransId="{EE4D2200-574F-4369-98EB-A5493F2F6A9C}" sibTransId="{63004A7B-7A50-4D70-AF2F-611CE56B8AF2}"/>
    <dgm:cxn modelId="{045B04D7-B115-4AD7-A4CE-2F9883A5C6CD}" srcId="{138665A0-C91D-4ADE-BB31-8E7B44F6FCEA}" destId="{77AD7FC0-DDDF-45F7-8BEB-1FC831FADC72}" srcOrd="2" destOrd="0" parTransId="{F8FA68CA-BD15-49EC-B2A3-C6E707528A9C}" sibTransId="{44E7701C-5158-4362-A5B0-58F8B5BA3B80}"/>
    <dgm:cxn modelId="{E30FB1E2-E821-4C4A-8B7A-91628E3BAC17}" type="presOf" srcId="{44E7701C-5158-4362-A5B0-58F8B5BA3B80}" destId="{D71D0432-ACA4-4CB4-8497-7669224482DA}" srcOrd="1" destOrd="0" presId="urn:microsoft.com/office/officeart/2005/8/layout/process2"/>
    <dgm:cxn modelId="{F1A20EEB-F3AC-4BA1-930C-175DB6AC2A5F}" type="presOf" srcId="{0DDADE95-2580-4C55-91D4-271EEC048B6D}" destId="{2AAB7566-8357-4F9D-88B2-B668083676BA}" srcOrd="0" destOrd="0" presId="urn:microsoft.com/office/officeart/2005/8/layout/process2"/>
    <dgm:cxn modelId="{4AAD1FEB-1BCB-438F-A8A9-DB49FFE6D8BE}" type="presOf" srcId="{44E7701C-5158-4362-A5B0-58F8B5BA3B80}" destId="{98699AD3-BD61-4A6A-95D9-B72B1A84899C}" srcOrd="0" destOrd="0" presId="urn:microsoft.com/office/officeart/2005/8/layout/process2"/>
    <dgm:cxn modelId="{552D5EF4-EEFA-47BC-A07C-ED23111C2717}" type="presOf" srcId="{0DDADE95-2580-4C55-91D4-271EEC048B6D}" destId="{EC8A7C25-BECE-413A-BC9A-C7F1B7EBEF9B}" srcOrd="1" destOrd="0" presId="urn:microsoft.com/office/officeart/2005/8/layout/process2"/>
    <dgm:cxn modelId="{039ABE53-E2C0-4980-9693-F0C9B84AF580}" type="presParOf" srcId="{1F848CAA-7296-410E-9C3D-BBD94B9C66E8}" destId="{52869F44-C191-4651-8A8A-0BD20BAE4E00}" srcOrd="0" destOrd="0" presId="urn:microsoft.com/office/officeart/2005/8/layout/process2"/>
    <dgm:cxn modelId="{710080BE-EB78-43D2-B793-A44DB254B843}" type="presParOf" srcId="{1F848CAA-7296-410E-9C3D-BBD94B9C66E8}" destId="{A8EBAD98-D311-44EF-A686-421AF0C93EAE}" srcOrd="1" destOrd="0" presId="urn:microsoft.com/office/officeart/2005/8/layout/process2"/>
    <dgm:cxn modelId="{D3A728AD-F42A-45FF-898A-76DC5951FD82}" type="presParOf" srcId="{A8EBAD98-D311-44EF-A686-421AF0C93EAE}" destId="{57F6CDFF-6932-498D-A997-DC17E070772F}" srcOrd="0" destOrd="0" presId="urn:microsoft.com/office/officeart/2005/8/layout/process2"/>
    <dgm:cxn modelId="{8E961A93-1A8D-4E21-A640-130114296956}" type="presParOf" srcId="{1F848CAA-7296-410E-9C3D-BBD94B9C66E8}" destId="{114F263B-90A7-48A5-93F7-B54FC6BC3B20}" srcOrd="2" destOrd="0" presId="urn:microsoft.com/office/officeart/2005/8/layout/process2"/>
    <dgm:cxn modelId="{0F523FEC-B5AB-4D6F-8311-9B1E8FD2F751}" type="presParOf" srcId="{1F848CAA-7296-410E-9C3D-BBD94B9C66E8}" destId="{2AAB7566-8357-4F9D-88B2-B668083676BA}" srcOrd="3" destOrd="0" presId="urn:microsoft.com/office/officeart/2005/8/layout/process2"/>
    <dgm:cxn modelId="{1BC442C0-156C-4AA5-B71F-FB2596530369}" type="presParOf" srcId="{2AAB7566-8357-4F9D-88B2-B668083676BA}" destId="{EC8A7C25-BECE-413A-BC9A-C7F1B7EBEF9B}" srcOrd="0" destOrd="0" presId="urn:microsoft.com/office/officeart/2005/8/layout/process2"/>
    <dgm:cxn modelId="{FF95EED8-8B93-4DEE-B652-0D35649C268C}" type="presParOf" srcId="{1F848CAA-7296-410E-9C3D-BBD94B9C66E8}" destId="{0CBDD160-34F7-4903-B249-A5B18E8AB9A7}" srcOrd="4" destOrd="0" presId="urn:microsoft.com/office/officeart/2005/8/layout/process2"/>
    <dgm:cxn modelId="{0C71AC88-7998-4465-8330-9B99D6F9B4B3}" type="presParOf" srcId="{1F848CAA-7296-410E-9C3D-BBD94B9C66E8}" destId="{98699AD3-BD61-4A6A-95D9-B72B1A84899C}" srcOrd="5" destOrd="0" presId="urn:microsoft.com/office/officeart/2005/8/layout/process2"/>
    <dgm:cxn modelId="{B98E4B3E-CA67-4C05-8837-C2C720CBDBCF}" type="presParOf" srcId="{98699AD3-BD61-4A6A-95D9-B72B1A84899C}" destId="{D71D0432-ACA4-4CB4-8497-7669224482DA}" srcOrd="0" destOrd="0" presId="urn:microsoft.com/office/officeart/2005/8/layout/process2"/>
    <dgm:cxn modelId="{D4DA37D5-EF98-4046-9476-B401DB65DDC6}" type="presParOf" srcId="{1F848CAA-7296-410E-9C3D-BBD94B9C66E8}" destId="{25D95BA3-3A0C-4ED0-82B8-275214F4CA4D}"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F5FE4-4A2D-4072-BF24-0E0E49F985C0}"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DB7F48C3-F1CD-4381-884A-C6D57527E137}">
      <dgm:prSet phldrT="[Text]" custT="1"/>
      <dgm:spPr>
        <a:xfrm>
          <a:off x="892455" y="32812"/>
          <a:ext cx="2051248" cy="1179272"/>
        </a:xfrm>
        <a:solidFill>
          <a:srgbClr val="50AB8E"/>
        </a:solidFill>
        <a:ln w="12700" cap="flat" cmpd="sng" algn="ctr">
          <a:solidFill>
            <a:srgbClr val="FFFFFF">
              <a:hueOff val="0"/>
              <a:satOff val="0"/>
              <a:lumOff val="0"/>
              <a:alphaOff val="0"/>
            </a:srgbClr>
          </a:solidFill>
          <a:prstDash val="solid"/>
          <a:miter lim="800000"/>
        </a:ln>
        <a:effectLst/>
      </dgm:spPr>
      <dgm:t>
        <a:bodyPr/>
        <a:lstStyle/>
        <a:p>
          <a:pPr>
            <a:buNone/>
          </a:pPr>
          <a:r>
            <a:rPr lang="de-DE" sz="1200" err="1">
              <a:solidFill>
                <a:srgbClr val="FFEBE6"/>
              </a:solidFill>
              <a:latin typeface="+mn-lt"/>
              <a:ea typeface="+mn-ea"/>
              <a:cs typeface="+mn-cs"/>
            </a:rPr>
            <a:t>Categories</a:t>
          </a:r>
          <a:r>
            <a:rPr lang="de-DE" sz="1200">
              <a:solidFill>
                <a:srgbClr val="FFEBE6"/>
              </a:solidFill>
              <a:latin typeface="+mn-lt"/>
              <a:ea typeface="+mn-ea"/>
              <a:cs typeface="+mn-cs"/>
            </a:rPr>
            <a:t> (4)</a:t>
          </a:r>
          <a:endParaRPr lang="en-GB" sz="1200">
            <a:solidFill>
              <a:srgbClr val="FFEBE6"/>
            </a:solidFill>
            <a:latin typeface="+mn-lt"/>
            <a:ea typeface="+mn-ea"/>
            <a:cs typeface="+mn-cs"/>
          </a:endParaRPr>
        </a:p>
      </dgm:t>
    </dgm:pt>
    <dgm:pt modelId="{648AC756-455D-4DFF-AEB1-A732CFD50BBB}" type="parTrans" cxnId="{AE2AD375-E543-4743-A6C1-4D106D95F9A8}">
      <dgm:prSet/>
      <dgm:spPr/>
      <dgm:t>
        <a:bodyPr/>
        <a:lstStyle/>
        <a:p>
          <a:endParaRPr lang="en-GB" sz="1200">
            <a:latin typeface="+mn-lt"/>
          </a:endParaRPr>
        </a:p>
      </dgm:t>
    </dgm:pt>
    <dgm:pt modelId="{924EECF6-370D-4B39-8EBA-4BD07F76A5B9}" type="sibTrans" cxnId="{AE2AD375-E543-4743-A6C1-4D106D95F9A8}">
      <dgm:prSet custT="1"/>
      <dgm:spPr>
        <a:solidFill>
          <a:srgbClr val="B3E6D6"/>
        </a:solidFill>
      </dgm:spPr>
      <dgm:t>
        <a:bodyPr/>
        <a:lstStyle/>
        <a:p>
          <a:endParaRPr lang="en-GB" sz="1200">
            <a:latin typeface="+mn-lt"/>
          </a:endParaRPr>
        </a:p>
      </dgm:t>
    </dgm:pt>
    <dgm:pt modelId="{66E41123-BDE7-49DF-B344-E1D15550BDC9}">
      <dgm:prSet phldrT="[Text]" custT="1"/>
      <dgm:spPr>
        <a:xfrm>
          <a:off x="2420668" y="1389678"/>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a:buNone/>
          </a:pPr>
          <a:r>
            <a:rPr lang="de-DE" sz="1200" err="1">
              <a:solidFill>
                <a:srgbClr val="FFEBE6"/>
              </a:solidFill>
              <a:latin typeface="+mn-lt"/>
              <a:ea typeface="+mn-ea"/>
              <a:cs typeface="+mn-cs"/>
            </a:rPr>
            <a:t>Principles</a:t>
          </a:r>
          <a:r>
            <a:rPr lang="de-DE" sz="1200">
              <a:solidFill>
                <a:srgbClr val="FFEBE6"/>
              </a:solidFill>
              <a:latin typeface="+mn-lt"/>
              <a:ea typeface="+mn-ea"/>
              <a:cs typeface="+mn-cs"/>
            </a:rPr>
            <a:t> (19)</a:t>
          </a:r>
          <a:endParaRPr lang="en-GB" sz="1200">
            <a:solidFill>
              <a:srgbClr val="FFEBE6"/>
            </a:solidFill>
            <a:latin typeface="+mn-lt"/>
            <a:ea typeface="+mn-ea"/>
            <a:cs typeface="+mn-cs"/>
          </a:endParaRPr>
        </a:p>
      </dgm:t>
    </dgm:pt>
    <dgm:pt modelId="{8AA46602-3BD4-4B35-8E5B-1E104AC7FB0E}" type="parTrans" cxnId="{9B3776CF-F010-4C4D-BF4A-15DE618E417E}">
      <dgm:prSet/>
      <dgm:spPr/>
      <dgm:t>
        <a:bodyPr/>
        <a:lstStyle/>
        <a:p>
          <a:endParaRPr lang="en-GB" sz="1200">
            <a:latin typeface="+mn-lt"/>
          </a:endParaRPr>
        </a:p>
      </dgm:t>
    </dgm:pt>
    <dgm:pt modelId="{74DE5ECA-C461-49B7-9C45-7FDE13711610}" type="sibTrans" cxnId="{9B3776CF-F010-4C4D-BF4A-15DE618E417E}">
      <dgm:prSet custT="1"/>
      <dgm:spPr>
        <a:solidFill>
          <a:srgbClr val="B3E6D6"/>
        </a:solidFill>
      </dgm:spPr>
      <dgm:t>
        <a:bodyPr/>
        <a:lstStyle/>
        <a:p>
          <a:endParaRPr lang="en-GB" sz="1200">
            <a:latin typeface="+mn-lt"/>
          </a:endParaRPr>
        </a:p>
      </dgm:t>
    </dgm:pt>
    <dgm:pt modelId="{9EAFF3AA-CC4F-496C-8FE4-49A02B1C2168}">
      <dgm:prSet phldrT="[Text]" custT="1"/>
      <dgm:spPr>
        <a:xfrm>
          <a:off x="3948881" y="2772338"/>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marL="0" lvl="0" indent="0" algn="ctr" defTabSz="889000">
            <a:lnSpc>
              <a:spcPct val="90000"/>
            </a:lnSpc>
            <a:spcBef>
              <a:spcPct val="0"/>
            </a:spcBef>
            <a:spcAft>
              <a:spcPct val="35000"/>
            </a:spcAft>
            <a:buNone/>
          </a:pPr>
          <a:r>
            <a:rPr lang="de-DE" sz="1200" kern="1200" err="1">
              <a:solidFill>
                <a:srgbClr val="FFEBE6"/>
              </a:solidFill>
              <a:latin typeface="+mn-lt"/>
              <a:ea typeface="+mn-ea"/>
              <a:cs typeface="+mn-cs"/>
            </a:rPr>
            <a:t>Criteria</a:t>
          </a:r>
          <a:r>
            <a:rPr lang="de-DE" sz="1200" kern="1200">
              <a:solidFill>
                <a:srgbClr val="FFEBE6"/>
              </a:solidFill>
              <a:latin typeface="+mn-lt"/>
              <a:ea typeface="+mn-ea"/>
              <a:cs typeface="+mn-cs"/>
            </a:rPr>
            <a:t> (93)</a:t>
          </a:r>
          <a:endParaRPr lang="en-GB" sz="1200" kern="1200">
            <a:solidFill>
              <a:srgbClr val="FFEBE6"/>
            </a:solidFill>
            <a:latin typeface="+mn-lt"/>
            <a:ea typeface="+mn-ea"/>
            <a:cs typeface="+mn-cs"/>
          </a:endParaRPr>
        </a:p>
      </dgm:t>
    </dgm:pt>
    <dgm:pt modelId="{0A9AC4FD-CE84-4DF6-AF40-FE4FD52A2DBA}" type="parTrans" cxnId="{C7161E70-BED6-46E2-8AEC-51F21B6772C8}">
      <dgm:prSet/>
      <dgm:spPr/>
      <dgm:t>
        <a:bodyPr/>
        <a:lstStyle/>
        <a:p>
          <a:endParaRPr lang="en-GB" sz="1200">
            <a:latin typeface="+mn-lt"/>
          </a:endParaRPr>
        </a:p>
      </dgm:t>
    </dgm:pt>
    <dgm:pt modelId="{CF8EEE24-AB05-42B9-B1F2-467B8B8EE5C1}" type="sibTrans" cxnId="{C7161E70-BED6-46E2-8AEC-51F21B6772C8}">
      <dgm:prSet custT="1"/>
      <dgm:spPr>
        <a:solidFill>
          <a:srgbClr val="B3E6D6"/>
        </a:solidFill>
      </dgm:spPr>
      <dgm:t>
        <a:bodyPr/>
        <a:lstStyle/>
        <a:p>
          <a:endParaRPr lang="en-GB" sz="1200">
            <a:latin typeface="+mn-lt"/>
          </a:endParaRPr>
        </a:p>
      </dgm:t>
    </dgm:pt>
    <dgm:pt modelId="{BEB774FC-51F1-4BA9-A130-A9207BDB7859}">
      <dgm:prSet phldrT="[Text]" custT="1"/>
      <dgm:spPr>
        <a:xfrm>
          <a:off x="5477095" y="4154997"/>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marL="0" lvl="0" indent="0" algn="ctr" defTabSz="889000" rtl="0">
            <a:lnSpc>
              <a:spcPct val="90000"/>
            </a:lnSpc>
            <a:spcBef>
              <a:spcPct val="0"/>
            </a:spcBef>
            <a:spcAft>
              <a:spcPct val="35000"/>
            </a:spcAft>
            <a:buNone/>
          </a:pPr>
          <a:r>
            <a:rPr lang="de-DE" sz="1200" kern="1200" err="1">
              <a:solidFill>
                <a:srgbClr val="FFEBE6"/>
              </a:solidFill>
              <a:latin typeface="+mn-lt"/>
              <a:ea typeface="+mn-ea"/>
              <a:cs typeface="+mn-cs"/>
            </a:rPr>
            <a:t>Requirements</a:t>
          </a:r>
          <a:r>
            <a:rPr lang="de-DE" sz="1200" kern="1200">
              <a:solidFill>
                <a:srgbClr val="FFEBE6"/>
              </a:solidFill>
              <a:latin typeface="+mn-lt"/>
              <a:ea typeface="+mn-ea"/>
              <a:cs typeface="+mn-cs"/>
            </a:rPr>
            <a:t> (232)</a:t>
          </a:r>
          <a:endParaRPr lang="en-GB" sz="1200" kern="1200">
            <a:solidFill>
              <a:srgbClr val="FFEBE6"/>
            </a:solidFill>
            <a:latin typeface="+mn-lt"/>
            <a:ea typeface="+mn-ea"/>
            <a:cs typeface="+mn-cs"/>
          </a:endParaRPr>
        </a:p>
      </dgm:t>
    </dgm:pt>
    <dgm:pt modelId="{FA040ABE-4EA3-4EFD-9971-4B55038A799F}" type="parTrans" cxnId="{82393C21-F61A-4B6F-87FD-6BCCC68ED026}">
      <dgm:prSet/>
      <dgm:spPr/>
      <dgm:t>
        <a:bodyPr/>
        <a:lstStyle/>
        <a:p>
          <a:endParaRPr lang="en-GB" sz="1200">
            <a:latin typeface="+mn-lt"/>
          </a:endParaRPr>
        </a:p>
      </dgm:t>
    </dgm:pt>
    <dgm:pt modelId="{ADB58D4D-A17B-4EB6-BD67-AFE5858B65C1}" type="sibTrans" cxnId="{82393C21-F61A-4B6F-87FD-6BCCC68ED026}">
      <dgm:prSet/>
      <dgm:spPr/>
      <dgm:t>
        <a:bodyPr/>
        <a:lstStyle/>
        <a:p>
          <a:endParaRPr lang="en-GB" sz="1200">
            <a:latin typeface="+mn-lt"/>
          </a:endParaRPr>
        </a:p>
      </dgm:t>
    </dgm:pt>
    <dgm:pt modelId="{9864F42B-E7B7-4A70-8299-77EA04ADC858}" type="pres">
      <dgm:prSet presAssocID="{9ABF5FE4-4A2D-4072-BF24-0E0E49F985C0}" presName="linearFlow" presStyleCnt="0">
        <dgm:presLayoutVars>
          <dgm:resizeHandles val="exact"/>
        </dgm:presLayoutVars>
      </dgm:prSet>
      <dgm:spPr/>
    </dgm:pt>
    <dgm:pt modelId="{E2BE374A-A9F2-46D6-919B-3E9B2F11804D}" type="pres">
      <dgm:prSet presAssocID="{DB7F48C3-F1CD-4381-884A-C6D57527E137}" presName="node" presStyleLbl="node1" presStyleIdx="0" presStyleCnt="4" custScaleX="116570">
        <dgm:presLayoutVars>
          <dgm:bulletEnabled val="1"/>
        </dgm:presLayoutVars>
      </dgm:prSet>
      <dgm:spPr/>
    </dgm:pt>
    <dgm:pt modelId="{3A15C49E-7A9D-4495-BA8C-DC308EE29D56}" type="pres">
      <dgm:prSet presAssocID="{924EECF6-370D-4B39-8EBA-4BD07F76A5B9}" presName="sibTrans" presStyleLbl="sibTrans2D1" presStyleIdx="0" presStyleCnt="3"/>
      <dgm:spPr/>
    </dgm:pt>
    <dgm:pt modelId="{980BB099-C4B3-4973-876C-5979B47C2172}" type="pres">
      <dgm:prSet presAssocID="{924EECF6-370D-4B39-8EBA-4BD07F76A5B9}" presName="connectorText" presStyleLbl="sibTrans2D1" presStyleIdx="0" presStyleCnt="3"/>
      <dgm:spPr/>
    </dgm:pt>
    <dgm:pt modelId="{DF09DC79-81B7-448B-95EB-3957BB64CA49}" type="pres">
      <dgm:prSet presAssocID="{66E41123-BDE7-49DF-B344-E1D15550BDC9}" presName="node" presStyleLbl="node1" presStyleIdx="1" presStyleCnt="4" custScaleX="116570">
        <dgm:presLayoutVars>
          <dgm:bulletEnabled val="1"/>
        </dgm:presLayoutVars>
      </dgm:prSet>
      <dgm:spPr/>
    </dgm:pt>
    <dgm:pt modelId="{A4733B1B-328A-425E-8A99-460D11D19D7E}" type="pres">
      <dgm:prSet presAssocID="{74DE5ECA-C461-49B7-9C45-7FDE13711610}" presName="sibTrans" presStyleLbl="sibTrans2D1" presStyleIdx="1" presStyleCnt="3"/>
      <dgm:spPr/>
    </dgm:pt>
    <dgm:pt modelId="{6959A363-46B9-418A-A4EB-3EF552F4A033}" type="pres">
      <dgm:prSet presAssocID="{74DE5ECA-C461-49B7-9C45-7FDE13711610}" presName="connectorText" presStyleLbl="sibTrans2D1" presStyleIdx="1" presStyleCnt="3"/>
      <dgm:spPr/>
    </dgm:pt>
    <dgm:pt modelId="{02E828A8-34A3-44C9-9435-4A608F47FACC}" type="pres">
      <dgm:prSet presAssocID="{9EAFF3AA-CC4F-496C-8FE4-49A02B1C2168}" presName="node" presStyleLbl="node1" presStyleIdx="2" presStyleCnt="4" custScaleX="116570" custScaleY="97306">
        <dgm:presLayoutVars>
          <dgm:bulletEnabled val="1"/>
        </dgm:presLayoutVars>
      </dgm:prSet>
      <dgm:spPr/>
    </dgm:pt>
    <dgm:pt modelId="{F84ED6A5-741B-4228-AE93-D445F203F37C}" type="pres">
      <dgm:prSet presAssocID="{CF8EEE24-AB05-42B9-B1F2-467B8B8EE5C1}" presName="sibTrans" presStyleLbl="sibTrans2D1" presStyleIdx="2" presStyleCnt="3"/>
      <dgm:spPr/>
    </dgm:pt>
    <dgm:pt modelId="{30E3C128-C7CE-4BF3-823C-3D9C51FA64A4}" type="pres">
      <dgm:prSet presAssocID="{CF8EEE24-AB05-42B9-B1F2-467B8B8EE5C1}" presName="connectorText" presStyleLbl="sibTrans2D1" presStyleIdx="2" presStyleCnt="3"/>
      <dgm:spPr/>
    </dgm:pt>
    <dgm:pt modelId="{EB0EFCD9-BD2B-42B0-B308-6D753B375ECF}" type="pres">
      <dgm:prSet presAssocID="{BEB774FC-51F1-4BA9-A130-A9207BDB7859}" presName="node" presStyleLbl="node1" presStyleIdx="3" presStyleCnt="4" custScaleX="116570">
        <dgm:presLayoutVars>
          <dgm:bulletEnabled val="1"/>
        </dgm:presLayoutVars>
      </dgm:prSet>
      <dgm:spPr/>
    </dgm:pt>
  </dgm:ptLst>
  <dgm:cxnLst>
    <dgm:cxn modelId="{A35D9C02-7E49-443F-85F4-CD861ED94CE9}" type="presOf" srcId="{BEB774FC-51F1-4BA9-A130-A9207BDB7859}" destId="{EB0EFCD9-BD2B-42B0-B308-6D753B375ECF}" srcOrd="0" destOrd="0" presId="urn:microsoft.com/office/officeart/2005/8/layout/process2"/>
    <dgm:cxn modelId="{6B24E908-0DAB-44EC-9900-63706C5116B5}" type="presOf" srcId="{9EAFF3AA-CC4F-496C-8FE4-49A02B1C2168}" destId="{02E828A8-34A3-44C9-9435-4A608F47FACC}" srcOrd="0" destOrd="0" presId="urn:microsoft.com/office/officeart/2005/8/layout/process2"/>
    <dgm:cxn modelId="{82393C21-F61A-4B6F-87FD-6BCCC68ED026}" srcId="{9ABF5FE4-4A2D-4072-BF24-0E0E49F985C0}" destId="{BEB774FC-51F1-4BA9-A130-A9207BDB7859}" srcOrd="3" destOrd="0" parTransId="{FA040ABE-4EA3-4EFD-9971-4B55038A799F}" sibTransId="{ADB58D4D-A17B-4EB6-BD67-AFE5858B65C1}"/>
    <dgm:cxn modelId="{FCD94B22-9319-4FC2-8B14-D4130800E1DF}" type="presOf" srcId="{CF8EEE24-AB05-42B9-B1F2-467B8B8EE5C1}" destId="{F84ED6A5-741B-4228-AE93-D445F203F37C}" srcOrd="0" destOrd="0" presId="urn:microsoft.com/office/officeart/2005/8/layout/process2"/>
    <dgm:cxn modelId="{EA07F630-05B7-4282-A343-EA99F3DEC34B}" type="presOf" srcId="{CF8EEE24-AB05-42B9-B1F2-467B8B8EE5C1}" destId="{30E3C128-C7CE-4BF3-823C-3D9C51FA64A4}" srcOrd="1" destOrd="0" presId="urn:microsoft.com/office/officeart/2005/8/layout/process2"/>
    <dgm:cxn modelId="{A5EB1D5C-AD58-4D10-B5FB-B43F21C26D1E}" type="presOf" srcId="{924EECF6-370D-4B39-8EBA-4BD07F76A5B9}" destId="{980BB099-C4B3-4973-876C-5979B47C2172}" srcOrd="1" destOrd="0" presId="urn:microsoft.com/office/officeart/2005/8/layout/process2"/>
    <dgm:cxn modelId="{C7161E70-BED6-46E2-8AEC-51F21B6772C8}" srcId="{9ABF5FE4-4A2D-4072-BF24-0E0E49F985C0}" destId="{9EAFF3AA-CC4F-496C-8FE4-49A02B1C2168}" srcOrd="2" destOrd="0" parTransId="{0A9AC4FD-CE84-4DF6-AF40-FE4FD52A2DBA}" sibTransId="{CF8EEE24-AB05-42B9-B1F2-467B8B8EE5C1}"/>
    <dgm:cxn modelId="{AE2AD375-E543-4743-A6C1-4D106D95F9A8}" srcId="{9ABF5FE4-4A2D-4072-BF24-0E0E49F985C0}" destId="{DB7F48C3-F1CD-4381-884A-C6D57527E137}" srcOrd="0" destOrd="0" parTransId="{648AC756-455D-4DFF-AEB1-A732CFD50BBB}" sibTransId="{924EECF6-370D-4B39-8EBA-4BD07F76A5B9}"/>
    <dgm:cxn modelId="{05053356-89C1-4CA4-993D-E3D5B6DE6076}" type="presOf" srcId="{9ABF5FE4-4A2D-4072-BF24-0E0E49F985C0}" destId="{9864F42B-E7B7-4A70-8299-77EA04ADC858}" srcOrd="0" destOrd="0" presId="urn:microsoft.com/office/officeart/2005/8/layout/process2"/>
    <dgm:cxn modelId="{BD6DD68F-8AB4-4924-95BB-FE96E1043EAF}" type="presOf" srcId="{66E41123-BDE7-49DF-B344-E1D15550BDC9}" destId="{DF09DC79-81B7-448B-95EB-3957BB64CA49}" srcOrd="0" destOrd="0" presId="urn:microsoft.com/office/officeart/2005/8/layout/process2"/>
    <dgm:cxn modelId="{162782C2-CCC7-4882-AA4F-4E71A8D394C4}" type="presOf" srcId="{74DE5ECA-C461-49B7-9C45-7FDE13711610}" destId="{6959A363-46B9-418A-A4EB-3EF552F4A033}" srcOrd="1" destOrd="0" presId="urn:microsoft.com/office/officeart/2005/8/layout/process2"/>
    <dgm:cxn modelId="{9494D9C4-F3D2-402F-96A1-0FED7FAECC89}" type="presOf" srcId="{924EECF6-370D-4B39-8EBA-4BD07F76A5B9}" destId="{3A15C49E-7A9D-4495-BA8C-DC308EE29D56}" srcOrd="0" destOrd="0" presId="urn:microsoft.com/office/officeart/2005/8/layout/process2"/>
    <dgm:cxn modelId="{BD8F3AC5-938D-4F2C-8967-A8CEC77D96E7}" type="presOf" srcId="{74DE5ECA-C461-49B7-9C45-7FDE13711610}" destId="{A4733B1B-328A-425E-8A99-460D11D19D7E}" srcOrd="0" destOrd="0" presId="urn:microsoft.com/office/officeart/2005/8/layout/process2"/>
    <dgm:cxn modelId="{9B3776CF-F010-4C4D-BF4A-15DE618E417E}" srcId="{9ABF5FE4-4A2D-4072-BF24-0E0E49F985C0}" destId="{66E41123-BDE7-49DF-B344-E1D15550BDC9}" srcOrd="1" destOrd="0" parTransId="{8AA46602-3BD4-4B35-8E5B-1E104AC7FB0E}" sibTransId="{74DE5ECA-C461-49B7-9C45-7FDE13711610}"/>
    <dgm:cxn modelId="{810E47F3-4196-4A37-B5C5-CBD23CB70027}" type="presOf" srcId="{DB7F48C3-F1CD-4381-884A-C6D57527E137}" destId="{E2BE374A-A9F2-46D6-919B-3E9B2F11804D}" srcOrd="0" destOrd="0" presId="urn:microsoft.com/office/officeart/2005/8/layout/process2"/>
    <dgm:cxn modelId="{28B685FD-33AF-4A36-BBB8-9B72CFD91C85}" type="presParOf" srcId="{9864F42B-E7B7-4A70-8299-77EA04ADC858}" destId="{E2BE374A-A9F2-46D6-919B-3E9B2F11804D}" srcOrd="0" destOrd="0" presId="urn:microsoft.com/office/officeart/2005/8/layout/process2"/>
    <dgm:cxn modelId="{EE01E0A9-1442-42A4-A529-37CBB2DFE65E}" type="presParOf" srcId="{9864F42B-E7B7-4A70-8299-77EA04ADC858}" destId="{3A15C49E-7A9D-4495-BA8C-DC308EE29D56}" srcOrd="1" destOrd="0" presId="urn:microsoft.com/office/officeart/2005/8/layout/process2"/>
    <dgm:cxn modelId="{30C99C2E-BA32-4D03-B9D7-33AB24280398}" type="presParOf" srcId="{3A15C49E-7A9D-4495-BA8C-DC308EE29D56}" destId="{980BB099-C4B3-4973-876C-5979B47C2172}" srcOrd="0" destOrd="0" presId="urn:microsoft.com/office/officeart/2005/8/layout/process2"/>
    <dgm:cxn modelId="{7EE0128B-3725-4C51-A53A-C95F9760ADE5}" type="presParOf" srcId="{9864F42B-E7B7-4A70-8299-77EA04ADC858}" destId="{DF09DC79-81B7-448B-95EB-3957BB64CA49}" srcOrd="2" destOrd="0" presId="urn:microsoft.com/office/officeart/2005/8/layout/process2"/>
    <dgm:cxn modelId="{2ADA4B9A-7E13-4806-B18E-DF0DCA37DB15}" type="presParOf" srcId="{9864F42B-E7B7-4A70-8299-77EA04ADC858}" destId="{A4733B1B-328A-425E-8A99-460D11D19D7E}" srcOrd="3" destOrd="0" presId="urn:microsoft.com/office/officeart/2005/8/layout/process2"/>
    <dgm:cxn modelId="{369BEB9F-77B7-46F9-B47A-6D4D61ABC48A}" type="presParOf" srcId="{A4733B1B-328A-425E-8A99-460D11D19D7E}" destId="{6959A363-46B9-418A-A4EB-3EF552F4A033}" srcOrd="0" destOrd="0" presId="urn:microsoft.com/office/officeart/2005/8/layout/process2"/>
    <dgm:cxn modelId="{D4FD7A2E-82EA-4B92-9198-0A0A93F241D8}" type="presParOf" srcId="{9864F42B-E7B7-4A70-8299-77EA04ADC858}" destId="{02E828A8-34A3-44C9-9435-4A608F47FACC}" srcOrd="4" destOrd="0" presId="urn:microsoft.com/office/officeart/2005/8/layout/process2"/>
    <dgm:cxn modelId="{1214618D-BFBB-42EF-8C22-66A27D81EEE5}" type="presParOf" srcId="{9864F42B-E7B7-4A70-8299-77EA04ADC858}" destId="{F84ED6A5-741B-4228-AE93-D445F203F37C}" srcOrd="5" destOrd="0" presId="urn:microsoft.com/office/officeart/2005/8/layout/process2"/>
    <dgm:cxn modelId="{1177D274-FB61-4991-A84D-AE21DEA37AF8}" type="presParOf" srcId="{F84ED6A5-741B-4228-AE93-D445F203F37C}" destId="{30E3C128-C7CE-4BF3-823C-3D9C51FA64A4}" srcOrd="0" destOrd="0" presId="urn:microsoft.com/office/officeart/2005/8/layout/process2"/>
    <dgm:cxn modelId="{F8F45F30-FE5C-460D-AF9F-A1C08D9D7A9C}" type="presParOf" srcId="{9864F42B-E7B7-4A70-8299-77EA04ADC858}" destId="{EB0EFCD9-BD2B-42B0-B308-6D753B375ECF}"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ABF5FE4-4A2D-4072-BF24-0E0E49F985C0}"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DB7F48C3-F1CD-4381-884A-C6D57527E137}">
      <dgm:prSet phldrT="[Text]" custT="1"/>
      <dgm:spPr>
        <a:xfrm>
          <a:off x="892455" y="32812"/>
          <a:ext cx="2051248" cy="1179272"/>
        </a:xfrm>
        <a:solidFill>
          <a:srgbClr val="50AB8E"/>
        </a:solidFill>
        <a:ln w="12700" cap="flat" cmpd="sng" algn="ctr">
          <a:solidFill>
            <a:srgbClr val="FFFFFF">
              <a:hueOff val="0"/>
              <a:satOff val="0"/>
              <a:lumOff val="0"/>
              <a:alphaOff val="0"/>
            </a:srgbClr>
          </a:solidFill>
          <a:prstDash val="solid"/>
          <a:miter lim="800000"/>
        </a:ln>
        <a:effectLst/>
      </dgm:spPr>
      <dgm:t>
        <a:bodyPr/>
        <a:lstStyle/>
        <a:p>
          <a:pPr>
            <a:buNone/>
          </a:pPr>
          <a:r>
            <a:rPr lang="de-DE" sz="1200">
              <a:solidFill>
                <a:srgbClr val="FFEBE6"/>
              </a:solidFill>
              <a:latin typeface="+mn-lt"/>
              <a:ea typeface="+mn-ea"/>
              <a:cs typeface="+mn-cs"/>
            </a:rPr>
            <a:t>Categories (2)</a:t>
          </a:r>
          <a:endParaRPr lang="en-GB" sz="1200">
            <a:solidFill>
              <a:srgbClr val="FFEBE6"/>
            </a:solidFill>
            <a:latin typeface="+mn-lt"/>
            <a:ea typeface="+mn-ea"/>
            <a:cs typeface="+mn-cs"/>
          </a:endParaRPr>
        </a:p>
      </dgm:t>
    </dgm:pt>
    <dgm:pt modelId="{648AC756-455D-4DFF-AEB1-A732CFD50BBB}" type="parTrans" cxnId="{AE2AD375-E543-4743-A6C1-4D106D95F9A8}">
      <dgm:prSet/>
      <dgm:spPr/>
      <dgm:t>
        <a:bodyPr/>
        <a:lstStyle/>
        <a:p>
          <a:endParaRPr lang="en-GB" sz="1200">
            <a:latin typeface="+mn-lt"/>
          </a:endParaRPr>
        </a:p>
      </dgm:t>
    </dgm:pt>
    <dgm:pt modelId="{924EECF6-370D-4B39-8EBA-4BD07F76A5B9}" type="sibTrans" cxnId="{AE2AD375-E543-4743-A6C1-4D106D95F9A8}">
      <dgm:prSet custT="1"/>
      <dgm:spPr>
        <a:solidFill>
          <a:srgbClr val="B3E6D6"/>
        </a:solidFill>
      </dgm:spPr>
      <dgm:t>
        <a:bodyPr/>
        <a:lstStyle/>
        <a:p>
          <a:endParaRPr lang="en-GB" sz="1200">
            <a:latin typeface="+mn-lt"/>
          </a:endParaRPr>
        </a:p>
      </dgm:t>
    </dgm:pt>
    <dgm:pt modelId="{66E41123-BDE7-49DF-B344-E1D15550BDC9}">
      <dgm:prSet phldrT="[Text]" custT="1"/>
      <dgm:spPr>
        <a:xfrm>
          <a:off x="2420668" y="1389678"/>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a:buNone/>
          </a:pPr>
          <a:r>
            <a:rPr lang="de-DE" sz="1200" err="1">
              <a:solidFill>
                <a:srgbClr val="FFEBE6"/>
              </a:solidFill>
              <a:latin typeface="+mn-lt"/>
              <a:ea typeface="+mn-ea"/>
              <a:cs typeface="+mn-cs"/>
            </a:rPr>
            <a:t>Principles</a:t>
          </a:r>
          <a:r>
            <a:rPr lang="de-DE" sz="1200">
              <a:solidFill>
                <a:srgbClr val="FFEBE6"/>
              </a:solidFill>
              <a:latin typeface="+mn-lt"/>
              <a:ea typeface="+mn-ea"/>
              <a:cs typeface="+mn-cs"/>
            </a:rPr>
            <a:t> (4)</a:t>
          </a:r>
          <a:endParaRPr lang="en-GB" sz="1200">
            <a:solidFill>
              <a:srgbClr val="FFEBE6"/>
            </a:solidFill>
            <a:latin typeface="+mn-lt"/>
            <a:ea typeface="+mn-ea"/>
            <a:cs typeface="+mn-cs"/>
          </a:endParaRPr>
        </a:p>
      </dgm:t>
    </dgm:pt>
    <dgm:pt modelId="{8AA46602-3BD4-4B35-8E5B-1E104AC7FB0E}" type="parTrans" cxnId="{9B3776CF-F010-4C4D-BF4A-15DE618E417E}">
      <dgm:prSet/>
      <dgm:spPr/>
      <dgm:t>
        <a:bodyPr/>
        <a:lstStyle/>
        <a:p>
          <a:endParaRPr lang="en-GB" sz="1200">
            <a:latin typeface="+mn-lt"/>
          </a:endParaRPr>
        </a:p>
      </dgm:t>
    </dgm:pt>
    <dgm:pt modelId="{74DE5ECA-C461-49B7-9C45-7FDE13711610}" type="sibTrans" cxnId="{9B3776CF-F010-4C4D-BF4A-15DE618E417E}">
      <dgm:prSet custT="1"/>
      <dgm:spPr>
        <a:solidFill>
          <a:srgbClr val="B3E6D6"/>
        </a:solidFill>
      </dgm:spPr>
      <dgm:t>
        <a:bodyPr/>
        <a:lstStyle/>
        <a:p>
          <a:endParaRPr lang="en-GB" sz="1200">
            <a:latin typeface="+mn-lt"/>
          </a:endParaRPr>
        </a:p>
      </dgm:t>
    </dgm:pt>
    <dgm:pt modelId="{9EAFF3AA-CC4F-496C-8FE4-49A02B1C2168}">
      <dgm:prSet phldrT="[Text]" custT="1"/>
      <dgm:spPr>
        <a:xfrm>
          <a:off x="3948881" y="2772338"/>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marL="0" lvl="0" indent="0" algn="ctr" defTabSz="889000">
            <a:lnSpc>
              <a:spcPct val="90000"/>
            </a:lnSpc>
            <a:spcBef>
              <a:spcPct val="0"/>
            </a:spcBef>
            <a:spcAft>
              <a:spcPct val="35000"/>
            </a:spcAft>
            <a:buNone/>
          </a:pPr>
          <a:r>
            <a:rPr lang="de-DE" sz="1200" kern="1200" err="1">
              <a:solidFill>
                <a:srgbClr val="FFEBE6"/>
              </a:solidFill>
              <a:latin typeface="+mn-lt"/>
              <a:ea typeface="+mn-ea"/>
              <a:cs typeface="+mn-cs"/>
            </a:rPr>
            <a:t>Criteria</a:t>
          </a:r>
          <a:r>
            <a:rPr lang="de-DE" sz="1200" kern="1200">
              <a:solidFill>
                <a:srgbClr val="FFEBE6"/>
              </a:solidFill>
              <a:latin typeface="+mn-lt"/>
              <a:ea typeface="+mn-ea"/>
              <a:cs typeface="+mn-cs"/>
            </a:rPr>
            <a:t> (8)</a:t>
          </a:r>
          <a:endParaRPr lang="en-GB" sz="1200" kern="1200">
            <a:solidFill>
              <a:srgbClr val="FFEBE6"/>
            </a:solidFill>
            <a:latin typeface="+mn-lt"/>
            <a:ea typeface="+mn-ea"/>
            <a:cs typeface="+mn-cs"/>
          </a:endParaRPr>
        </a:p>
      </dgm:t>
    </dgm:pt>
    <dgm:pt modelId="{0A9AC4FD-CE84-4DF6-AF40-FE4FD52A2DBA}" type="parTrans" cxnId="{C7161E70-BED6-46E2-8AEC-51F21B6772C8}">
      <dgm:prSet/>
      <dgm:spPr/>
      <dgm:t>
        <a:bodyPr/>
        <a:lstStyle/>
        <a:p>
          <a:endParaRPr lang="en-GB" sz="1200">
            <a:latin typeface="+mn-lt"/>
          </a:endParaRPr>
        </a:p>
      </dgm:t>
    </dgm:pt>
    <dgm:pt modelId="{CF8EEE24-AB05-42B9-B1F2-467B8B8EE5C1}" type="sibTrans" cxnId="{C7161E70-BED6-46E2-8AEC-51F21B6772C8}">
      <dgm:prSet custT="1"/>
      <dgm:spPr>
        <a:solidFill>
          <a:srgbClr val="B3E6D6"/>
        </a:solidFill>
      </dgm:spPr>
      <dgm:t>
        <a:bodyPr/>
        <a:lstStyle/>
        <a:p>
          <a:endParaRPr lang="en-GB" sz="1200">
            <a:latin typeface="+mn-lt"/>
          </a:endParaRPr>
        </a:p>
      </dgm:t>
    </dgm:pt>
    <dgm:pt modelId="{BEB774FC-51F1-4BA9-A130-A9207BDB7859}">
      <dgm:prSet phldrT="[Text]" custT="1"/>
      <dgm:spPr>
        <a:xfrm>
          <a:off x="5477095" y="4154997"/>
          <a:ext cx="1758449" cy="1230857"/>
        </a:xfrm>
        <a:solidFill>
          <a:srgbClr val="50AB8E"/>
        </a:solidFill>
        <a:ln w="12700" cap="flat" cmpd="sng" algn="ctr">
          <a:solidFill>
            <a:srgbClr val="FFFFFF">
              <a:hueOff val="0"/>
              <a:satOff val="0"/>
              <a:lumOff val="0"/>
              <a:alphaOff val="0"/>
            </a:srgbClr>
          </a:solidFill>
          <a:prstDash val="solid"/>
          <a:miter lim="800000"/>
        </a:ln>
        <a:effectLst/>
      </dgm:spPr>
      <dgm:t>
        <a:bodyPr/>
        <a:lstStyle/>
        <a:p>
          <a:pPr marL="0" lvl="0" indent="0" algn="ctr" defTabSz="889000" rtl="0">
            <a:lnSpc>
              <a:spcPct val="90000"/>
            </a:lnSpc>
            <a:spcBef>
              <a:spcPct val="0"/>
            </a:spcBef>
            <a:spcAft>
              <a:spcPct val="35000"/>
            </a:spcAft>
            <a:buNone/>
          </a:pPr>
          <a:r>
            <a:rPr lang="de-DE" sz="1200" kern="1200" err="1">
              <a:solidFill>
                <a:srgbClr val="FFEBE6"/>
              </a:solidFill>
              <a:latin typeface="+mn-lt"/>
              <a:ea typeface="+mn-ea"/>
              <a:cs typeface="+mn-cs"/>
            </a:rPr>
            <a:t>Requirements</a:t>
          </a:r>
          <a:r>
            <a:rPr lang="de-DE" sz="1200" kern="1200">
              <a:solidFill>
                <a:srgbClr val="FFEBE6"/>
              </a:solidFill>
              <a:latin typeface="+mn-lt"/>
              <a:ea typeface="+mn-ea"/>
              <a:cs typeface="+mn-cs"/>
            </a:rPr>
            <a:t> (26)</a:t>
          </a:r>
          <a:endParaRPr lang="en-GB" sz="1200" kern="1200">
            <a:solidFill>
              <a:srgbClr val="FFEBE6"/>
            </a:solidFill>
            <a:latin typeface="+mn-lt"/>
            <a:ea typeface="+mn-ea"/>
            <a:cs typeface="+mn-cs"/>
          </a:endParaRPr>
        </a:p>
      </dgm:t>
    </dgm:pt>
    <dgm:pt modelId="{FA040ABE-4EA3-4EFD-9971-4B55038A799F}" type="parTrans" cxnId="{82393C21-F61A-4B6F-87FD-6BCCC68ED026}">
      <dgm:prSet/>
      <dgm:spPr/>
      <dgm:t>
        <a:bodyPr/>
        <a:lstStyle/>
        <a:p>
          <a:endParaRPr lang="en-GB" sz="1200">
            <a:latin typeface="+mn-lt"/>
          </a:endParaRPr>
        </a:p>
      </dgm:t>
    </dgm:pt>
    <dgm:pt modelId="{ADB58D4D-A17B-4EB6-BD67-AFE5858B65C1}" type="sibTrans" cxnId="{82393C21-F61A-4B6F-87FD-6BCCC68ED026}">
      <dgm:prSet/>
      <dgm:spPr/>
      <dgm:t>
        <a:bodyPr/>
        <a:lstStyle/>
        <a:p>
          <a:endParaRPr lang="en-GB" sz="1200">
            <a:latin typeface="+mn-lt"/>
          </a:endParaRPr>
        </a:p>
      </dgm:t>
    </dgm:pt>
    <dgm:pt modelId="{9864F42B-E7B7-4A70-8299-77EA04ADC858}" type="pres">
      <dgm:prSet presAssocID="{9ABF5FE4-4A2D-4072-BF24-0E0E49F985C0}" presName="linearFlow" presStyleCnt="0">
        <dgm:presLayoutVars>
          <dgm:resizeHandles val="exact"/>
        </dgm:presLayoutVars>
      </dgm:prSet>
      <dgm:spPr/>
    </dgm:pt>
    <dgm:pt modelId="{E2BE374A-A9F2-46D6-919B-3E9B2F11804D}" type="pres">
      <dgm:prSet presAssocID="{DB7F48C3-F1CD-4381-884A-C6D57527E137}" presName="node" presStyleLbl="node1" presStyleIdx="0" presStyleCnt="4" custScaleX="125143">
        <dgm:presLayoutVars>
          <dgm:bulletEnabled val="1"/>
        </dgm:presLayoutVars>
      </dgm:prSet>
      <dgm:spPr/>
    </dgm:pt>
    <dgm:pt modelId="{3A15C49E-7A9D-4495-BA8C-DC308EE29D56}" type="pres">
      <dgm:prSet presAssocID="{924EECF6-370D-4B39-8EBA-4BD07F76A5B9}" presName="sibTrans" presStyleLbl="sibTrans2D1" presStyleIdx="0" presStyleCnt="3"/>
      <dgm:spPr/>
    </dgm:pt>
    <dgm:pt modelId="{980BB099-C4B3-4973-876C-5979B47C2172}" type="pres">
      <dgm:prSet presAssocID="{924EECF6-370D-4B39-8EBA-4BD07F76A5B9}" presName="connectorText" presStyleLbl="sibTrans2D1" presStyleIdx="0" presStyleCnt="3"/>
      <dgm:spPr/>
    </dgm:pt>
    <dgm:pt modelId="{DF09DC79-81B7-448B-95EB-3957BB64CA49}" type="pres">
      <dgm:prSet presAssocID="{66E41123-BDE7-49DF-B344-E1D15550BDC9}" presName="node" presStyleLbl="node1" presStyleIdx="1" presStyleCnt="4" custScaleX="125143">
        <dgm:presLayoutVars>
          <dgm:bulletEnabled val="1"/>
        </dgm:presLayoutVars>
      </dgm:prSet>
      <dgm:spPr/>
    </dgm:pt>
    <dgm:pt modelId="{A4733B1B-328A-425E-8A99-460D11D19D7E}" type="pres">
      <dgm:prSet presAssocID="{74DE5ECA-C461-49B7-9C45-7FDE13711610}" presName="sibTrans" presStyleLbl="sibTrans2D1" presStyleIdx="1" presStyleCnt="3"/>
      <dgm:spPr/>
    </dgm:pt>
    <dgm:pt modelId="{6959A363-46B9-418A-A4EB-3EF552F4A033}" type="pres">
      <dgm:prSet presAssocID="{74DE5ECA-C461-49B7-9C45-7FDE13711610}" presName="connectorText" presStyleLbl="sibTrans2D1" presStyleIdx="1" presStyleCnt="3"/>
      <dgm:spPr/>
    </dgm:pt>
    <dgm:pt modelId="{02E828A8-34A3-44C9-9435-4A608F47FACC}" type="pres">
      <dgm:prSet presAssocID="{9EAFF3AA-CC4F-496C-8FE4-49A02B1C2168}" presName="node" presStyleLbl="node1" presStyleIdx="2" presStyleCnt="4" custScaleX="125143" custScaleY="97306">
        <dgm:presLayoutVars>
          <dgm:bulletEnabled val="1"/>
        </dgm:presLayoutVars>
      </dgm:prSet>
      <dgm:spPr/>
    </dgm:pt>
    <dgm:pt modelId="{F84ED6A5-741B-4228-AE93-D445F203F37C}" type="pres">
      <dgm:prSet presAssocID="{CF8EEE24-AB05-42B9-B1F2-467B8B8EE5C1}" presName="sibTrans" presStyleLbl="sibTrans2D1" presStyleIdx="2" presStyleCnt="3"/>
      <dgm:spPr/>
    </dgm:pt>
    <dgm:pt modelId="{30E3C128-C7CE-4BF3-823C-3D9C51FA64A4}" type="pres">
      <dgm:prSet presAssocID="{CF8EEE24-AB05-42B9-B1F2-467B8B8EE5C1}" presName="connectorText" presStyleLbl="sibTrans2D1" presStyleIdx="2" presStyleCnt="3"/>
      <dgm:spPr/>
    </dgm:pt>
    <dgm:pt modelId="{EB0EFCD9-BD2B-42B0-B308-6D753B375ECF}" type="pres">
      <dgm:prSet presAssocID="{BEB774FC-51F1-4BA9-A130-A9207BDB7859}" presName="node" presStyleLbl="node1" presStyleIdx="3" presStyleCnt="4" custScaleX="125143">
        <dgm:presLayoutVars>
          <dgm:bulletEnabled val="1"/>
        </dgm:presLayoutVars>
      </dgm:prSet>
      <dgm:spPr/>
    </dgm:pt>
  </dgm:ptLst>
  <dgm:cxnLst>
    <dgm:cxn modelId="{A35D9C02-7E49-443F-85F4-CD861ED94CE9}" type="presOf" srcId="{BEB774FC-51F1-4BA9-A130-A9207BDB7859}" destId="{EB0EFCD9-BD2B-42B0-B308-6D753B375ECF}" srcOrd="0" destOrd="0" presId="urn:microsoft.com/office/officeart/2005/8/layout/process2"/>
    <dgm:cxn modelId="{6B24E908-0DAB-44EC-9900-63706C5116B5}" type="presOf" srcId="{9EAFF3AA-CC4F-496C-8FE4-49A02B1C2168}" destId="{02E828A8-34A3-44C9-9435-4A608F47FACC}" srcOrd="0" destOrd="0" presId="urn:microsoft.com/office/officeart/2005/8/layout/process2"/>
    <dgm:cxn modelId="{82393C21-F61A-4B6F-87FD-6BCCC68ED026}" srcId="{9ABF5FE4-4A2D-4072-BF24-0E0E49F985C0}" destId="{BEB774FC-51F1-4BA9-A130-A9207BDB7859}" srcOrd="3" destOrd="0" parTransId="{FA040ABE-4EA3-4EFD-9971-4B55038A799F}" sibTransId="{ADB58D4D-A17B-4EB6-BD67-AFE5858B65C1}"/>
    <dgm:cxn modelId="{FCD94B22-9319-4FC2-8B14-D4130800E1DF}" type="presOf" srcId="{CF8EEE24-AB05-42B9-B1F2-467B8B8EE5C1}" destId="{F84ED6A5-741B-4228-AE93-D445F203F37C}" srcOrd="0" destOrd="0" presId="urn:microsoft.com/office/officeart/2005/8/layout/process2"/>
    <dgm:cxn modelId="{EA07F630-05B7-4282-A343-EA99F3DEC34B}" type="presOf" srcId="{CF8EEE24-AB05-42B9-B1F2-467B8B8EE5C1}" destId="{30E3C128-C7CE-4BF3-823C-3D9C51FA64A4}" srcOrd="1" destOrd="0" presId="urn:microsoft.com/office/officeart/2005/8/layout/process2"/>
    <dgm:cxn modelId="{A5EB1D5C-AD58-4D10-B5FB-B43F21C26D1E}" type="presOf" srcId="{924EECF6-370D-4B39-8EBA-4BD07F76A5B9}" destId="{980BB099-C4B3-4973-876C-5979B47C2172}" srcOrd="1" destOrd="0" presId="urn:microsoft.com/office/officeart/2005/8/layout/process2"/>
    <dgm:cxn modelId="{C7161E70-BED6-46E2-8AEC-51F21B6772C8}" srcId="{9ABF5FE4-4A2D-4072-BF24-0E0E49F985C0}" destId="{9EAFF3AA-CC4F-496C-8FE4-49A02B1C2168}" srcOrd="2" destOrd="0" parTransId="{0A9AC4FD-CE84-4DF6-AF40-FE4FD52A2DBA}" sibTransId="{CF8EEE24-AB05-42B9-B1F2-467B8B8EE5C1}"/>
    <dgm:cxn modelId="{AE2AD375-E543-4743-A6C1-4D106D95F9A8}" srcId="{9ABF5FE4-4A2D-4072-BF24-0E0E49F985C0}" destId="{DB7F48C3-F1CD-4381-884A-C6D57527E137}" srcOrd="0" destOrd="0" parTransId="{648AC756-455D-4DFF-AEB1-A732CFD50BBB}" sibTransId="{924EECF6-370D-4B39-8EBA-4BD07F76A5B9}"/>
    <dgm:cxn modelId="{05053356-89C1-4CA4-993D-E3D5B6DE6076}" type="presOf" srcId="{9ABF5FE4-4A2D-4072-BF24-0E0E49F985C0}" destId="{9864F42B-E7B7-4A70-8299-77EA04ADC858}" srcOrd="0" destOrd="0" presId="urn:microsoft.com/office/officeart/2005/8/layout/process2"/>
    <dgm:cxn modelId="{BD6DD68F-8AB4-4924-95BB-FE96E1043EAF}" type="presOf" srcId="{66E41123-BDE7-49DF-B344-E1D15550BDC9}" destId="{DF09DC79-81B7-448B-95EB-3957BB64CA49}" srcOrd="0" destOrd="0" presId="urn:microsoft.com/office/officeart/2005/8/layout/process2"/>
    <dgm:cxn modelId="{162782C2-CCC7-4882-AA4F-4E71A8D394C4}" type="presOf" srcId="{74DE5ECA-C461-49B7-9C45-7FDE13711610}" destId="{6959A363-46B9-418A-A4EB-3EF552F4A033}" srcOrd="1" destOrd="0" presId="urn:microsoft.com/office/officeart/2005/8/layout/process2"/>
    <dgm:cxn modelId="{9494D9C4-F3D2-402F-96A1-0FED7FAECC89}" type="presOf" srcId="{924EECF6-370D-4B39-8EBA-4BD07F76A5B9}" destId="{3A15C49E-7A9D-4495-BA8C-DC308EE29D56}" srcOrd="0" destOrd="0" presId="urn:microsoft.com/office/officeart/2005/8/layout/process2"/>
    <dgm:cxn modelId="{BD8F3AC5-938D-4F2C-8967-A8CEC77D96E7}" type="presOf" srcId="{74DE5ECA-C461-49B7-9C45-7FDE13711610}" destId="{A4733B1B-328A-425E-8A99-460D11D19D7E}" srcOrd="0" destOrd="0" presId="urn:microsoft.com/office/officeart/2005/8/layout/process2"/>
    <dgm:cxn modelId="{9B3776CF-F010-4C4D-BF4A-15DE618E417E}" srcId="{9ABF5FE4-4A2D-4072-BF24-0E0E49F985C0}" destId="{66E41123-BDE7-49DF-B344-E1D15550BDC9}" srcOrd="1" destOrd="0" parTransId="{8AA46602-3BD4-4B35-8E5B-1E104AC7FB0E}" sibTransId="{74DE5ECA-C461-49B7-9C45-7FDE13711610}"/>
    <dgm:cxn modelId="{810E47F3-4196-4A37-B5C5-CBD23CB70027}" type="presOf" srcId="{DB7F48C3-F1CD-4381-884A-C6D57527E137}" destId="{E2BE374A-A9F2-46D6-919B-3E9B2F11804D}" srcOrd="0" destOrd="0" presId="urn:microsoft.com/office/officeart/2005/8/layout/process2"/>
    <dgm:cxn modelId="{28B685FD-33AF-4A36-BBB8-9B72CFD91C85}" type="presParOf" srcId="{9864F42B-E7B7-4A70-8299-77EA04ADC858}" destId="{E2BE374A-A9F2-46D6-919B-3E9B2F11804D}" srcOrd="0" destOrd="0" presId="urn:microsoft.com/office/officeart/2005/8/layout/process2"/>
    <dgm:cxn modelId="{EE01E0A9-1442-42A4-A529-37CBB2DFE65E}" type="presParOf" srcId="{9864F42B-E7B7-4A70-8299-77EA04ADC858}" destId="{3A15C49E-7A9D-4495-BA8C-DC308EE29D56}" srcOrd="1" destOrd="0" presId="urn:microsoft.com/office/officeart/2005/8/layout/process2"/>
    <dgm:cxn modelId="{30C99C2E-BA32-4D03-B9D7-33AB24280398}" type="presParOf" srcId="{3A15C49E-7A9D-4495-BA8C-DC308EE29D56}" destId="{980BB099-C4B3-4973-876C-5979B47C2172}" srcOrd="0" destOrd="0" presId="urn:microsoft.com/office/officeart/2005/8/layout/process2"/>
    <dgm:cxn modelId="{7EE0128B-3725-4C51-A53A-C95F9760ADE5}" type="presParOf" srcId="{9864F42B-E7B7-4A70-8299-77EA04ADC858}" destId="{DF09DC79-81B7-448B-95EB-3957BB64CA49}" srcOrd="2" destOrd="0" presId="urn:microsoft.com/office/officeart/2005/8/layout/process2"/>
    <dgm:cxn modelId="{2ADA4B9A-7E13-4806-B18E-DF0DCA37DB15}" type="presParOf" srcId="{9864F42B-E7B7-4A70-8299-77EA04ADC858}" destId="{A4733B1B-328A-425E-8A99-460D11D19D7E}" srcOrd="3" destOrd="0" presId="urn:microsoft.com/office/officeart/2005/8/layout/process2"/>
    <dgm:cxn modelId="{369BEB9F-77B7-46F9-B47A-6D4D61ABC48A}" type="presParOf" srcId="{A4733B1B-328A-425E-8A99-460D11D19D7E}" destId="{6959A363-46B9-418A-A4EB-3EF552F4A033}" srcOrd="0" destOrd="0" presId="urn:microsoft.com/office/officeart/2005/8/layout/process2"/>
    <dgm:cxn modelId="{D4FD7A2E-82EA-4B92-9198-0A0A93F241D8}" type="presParOf" srcId="{9864F42B-E7B7-4A70-8299-77EA04ADC858}" destId="{02E828A8-34A3-44C9-9435-4A608F47FACC}" srcOrd="4" destOrd="0" presId="urn:microsoft.com/office/officeart/2005/8/layout/process2"/>
    <dgm:cxn modelId="{1214618D-BFBB-42EF-8C22-66A27D81EEE5}" type="presParOf" srcId="{9864F42B-E7B7-4A70-8299-77EA04ADC858}" destId="{F84ED6A5-741B-4228-AE93-D445F203F37C}" srcOrd="5" destOrd="0" presId="urn:microsoft.com/office/officeart/2005/8/layout/process2"/>
    <dgm:cxn modelId="{1177D274-FB61-4991-A84D-AE21DEA37AF8}" type="presParOf" srcId="{F84ED6A5-741B-4228-AE93-D445F203F37C}" destId="{30E3C128-C7CE-4BF3-823C-3D9C51FA64A4}" srcOrd="0" destOrd="0" presId="urn:microsoft.com/office/officeart/2005/8/layout/process2"/>
    <dgm:cxn modelId="{F8F45F30-FE5C-460D-AF9F-A1C08D9D7A9C}" type="presParOf" srcId="{9864F42B-E7B7-4A70-8299-77EA04ADC858}" destId="{EB0EFCD9-BD2B-42B0-B308-6D753B375ECF}" srcOrd="6"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D0D3F43-A0B2-4DB8-B1C8-59B81520FD95}" type="doc">
      <dgm:prSet loTypeId="urn:microsoft.com/office/officeart/2005/8/layout/hProcess9" loCatId="process" qsTypeId="urn:microsoft.com/office/officeart/2005/8/quickstyle/simple5" qsCatId="simple" csTypeId="urn:microsoft.com/office/officeart/2005/8/colors/accent5_3" csCatId="accent5" phldr="1"/>
      <dgm:spPr/>
    </dgm:pt>
    <dgm:pt modelId="{0E924487-1878-4FC4-B065-B6FC71F561B1}">
      <dgm:prSet phldrT="[Texto]"/>
      <dgm:spPr>
        <a:solidFill>
          <a:schemeClr val="accent3">
            <a:lumMod val="20000"/>
            <a:lumOff val="80000"/>
          </a:schemeClr>
        </a:solidFill>
      </dgm:spPr>
      <dgm:t>
        <a:bodyPr/>
        <a:lstStyle/>
        <a:p>
          <a:r>
            <a:rPr lang="en-GB" noProof="0">
              <a:solidFill>
                <a:schemeClr val="tx1"/>
              </a:solidFill>
            </a:rPr>
            <a:t>Categories</a:t>
          </a:r>
        </a:p>
      </dgm:t>
    </dgm:pt>
    <dgm:pt modelId="{0BA73962-2044-4EA2-954B-1F6E3B7FB7D2}" type="parTrans" cxnId="{6BE9F4E5-E2EA-451D-848A-27B024D0D8EE}">
      <dgm:prSet/>
      <dgm:spPr/>
      <dgm:t>
        <a:bodyPr/>
        <a:lstStyle/>
        <a:p>
          <a:endParaRPr lang="en-GB"/>
        </a:p>
      </dgm:t>
    </dgm:pt>
    <dgm:pt modelId="{03540711-40B3-40E4-971E-53FF24384996}" type="sibTrans" cxnId="{6BE9F4E5-E2EA-451D-848A-27B024D0D8EE}">
      <dgm:prSet/>
      <dgm:spPr/>
      <dgm:t>
        <a:bodyPr/>
        <a:lstStyle/>
        <a:p>
          <a:endParaRPr lang="en-GB"/>
        </a:p>
      </dgm:t>
    </dgm:pt>
    <dgm:pt modelId="{667823E9-016C-43E5-B7AA-B17E3011BC67}">
      <dgm:prSet phldrT="[Texto]"/>
      <dgm:spPr>
        <a:solidFill>
          <a:schemeClr val="accent3">
            <a:lumMod val="20000"/>
            <a:lumOff val="80000"/>
          </a:schemeClr>
        </a:solidFill>
      </dgm:spPr>
      <dgm:t>
        <a:bodyPr/>
        <a:lstStyle/>
        <a:p>
          <a:r>
            <a:rPr lang="en-GB" noProof="0">
              <a:solidFill>
                <a:schemeClr val="tx1"/>
              </a:solidFill>
            </a:rPr>
            <a:t>Principles</a:t>
          </a:r>
        </a:p>
      </dgm:t>
    </dgm:pt>
    <dgm:pt modelId="{47383B01-8E0E-482E-A4E7-6EAE92AC2788}" type="parTrans" cxnId="{C3A9379D-F49D-4522-BFCD-28A4D0126D61}">
      <dgm:prSet/>
      <dgm:spPr/>
      <dgm:t>
        <a:bodyPr/>
        <a:lstStyle/>
        <a:p>
          <a:endParaRPr lang="en-GB"/>
        </a:p>
      </dgm:t>
    </dgm:pt>
    <dgm:pt modelId="{E28EDFB4-55E6-4ED6-AB56-DAC74F24CD1A}" type="sibTrans" cxnId="{C3A9379D-F49D-4522-BFCD-28A4D0126D61}">
      <dgm:prSet/>
      <dgm:spPr/>
      <dgm:t>
        <a:bodyPr/>
        <a:lstStyle/>
        <a:p>
          <a:endParaRPr lang="en-GB"/>
        </a:p>
      </dgm:t>
    </dgm:pt>
    <dgm:pt modelId="{940C88CC-0B03-4F59-B2ED-E24F6B000504}">
      <dgm:prSet phldrT="[Texto]"/>
      <dgm:spPr>
        <a:solidFill>
          <a:schemeClr val="accent3">
            <a:lumMod val="20000"/>
            <a:lumOff val="80000"/>
          </a:schemeClr>
        </a:solidFill>
      </dgm:spPr>
      <dgm:t>
        <a:bodyPr/>
        <a:lstStyle/>
        <a:p>
          <a:r>
            <a:rPr lang="en-GB" noProof="0">
              <a:solidFill>
                <a:schemeClr val="tx1"/>
              </a:solidFill>
            </a:rPr>
            <a:t>Criteria</a:t>
          </a:r>
        </a:p>
      </dgm:t>
    </dgm:pt>
    <dgm:pt modelId="{A4DFE88A-C4D8-4AE7-B8C2-D203AFF163C0}" type="parTrans" cxnId="{202A2964-252B-4A22-8BE6-D7D1152499EF}">
      <dgm:prSet/>
      <dgm:spPr/>
      <dgm:t>
        <a:bodyPr/>
        <a:lstStyle/>
        <a:p>
          <a:endParaRPr lang="en-GB"/>
        </a:p>
      </dgm:t>
    </dgm:pt>
    <dgm:pt modelId="{042D0107-D0A7-4D18-ADB0-D5048250521F}" type="sibTrans" cxnId="{202A2964-252B-4A22-8BE6-D7D1152499EF}">
      <dgm:prSet/>
      <dgm:spPr/>
      <dgm:t>
        <a:bodyPr/>
        <a:lstStyle/>
        <a:p>
          <a:endParaRPr lang="en-GB"/>
        </a:p>
      </dgm:t>
    </dgm:pt>
    <dgm:pt modelId="{5E9B2301-C069-4B4E-B8A8-35AA927DE4CE}">
      <dgm:prSet phldrT="[Texto]"/>
      <dgm:spPr>
        <a:solidFill>
          <a:schemeClr val="accent3">
            <a:lumMod val="20000"/>
            <a:lumOff val="80000"/>
          </a:schemeClr>
        </a:solidFill>
      </dgm:spPr>
      <dgm:t>
        <a:bodyPr/>
        <a:lstStyle/>
        <a:p>
          <a:r>
            <a:rPr lang="en-GB" noProof="0" dirty="0">
              <a:solidFill>
                <a:schemeClr val="tx1"/>
              </a:solidFill>
            </a:rPr>
            <a:t>Indicators</a:t>
          </a:r>
        </a:p>
      </dgm:t>
    </dgm:pt>
    <dgm:pt modelId="{6DF022F7-DC54-447F-9B41-9D7AA8F45690}" type="sibTrans" cxnId="{7309C65E-5244-4DB5-9BC8-5BC43FF96276}">
      <dgm:prSet/>
      <dgm:spPr/>
      <dgm:t>
        <a:bodyPr/>
        <a:lstStyle/>
        <a:p>
          <a:endParaRPr lang="en-GB"/>
        </a:p>
      </dgm:t>
    </dgm:pt>
    <dgm:pt modelId="{9FD5C00B-4A43-446A-8819-8E81F6F93D96}" type="parTrans" cxnId="{7309C65E-5244-4DB5-9BC8-5BC43FF96276}">
      <dgm:prSet/>
      <dgm:spPr/>
      <dgm:t>
        <a:bodyPr/>
        <a:lstStyle/>
        <a:p>
          <a:endParaRPr lang="en-GB"/>
        </a:p>
      </dgm:t>
    </dgm:pt>
    <dgm:pt modelId="{6A59988D-B21C-4ADB-B2E0-067D3B2E0340}" type="pres">
      <dgm:prSet presAssocID="{BD0D3F43-A0B2-4DB8-B1C8-59B81520FD95}" presName="CompostProcess" presStyleCnt="0">
        <dgm:presLayoutVars>
          <dgm:dir/>
          <dgm:resizeHandles val="exact"/>
        </dgm:presLayoutVars>
      </dgm:prSet>
      <dgm:spPr/>
    </dgm:pt>
    <dgm:pt modelId="{9E8F4F0F-94C6-4140-A974-35C306C92357}" type="pres">
      <dgm:prSet presAssocID="{BD0D3F43-A0B2-4DB8-B1C8-59B81520FD95}" presName="arrow" presStyleLbl="bgShp" presStyleIdx="0" presStyleCnt="1"/>
      <dgm:spPr>
        <a:solidFill>
          <a:schemeClr val="accent3">
            <a:lumMod val="40000"/>
            <a:lumOff val="60000"/>
          </a:schemeClr>
        </a:solidFill>
      </dgm:spPr>
    </dgm:pt>
    <dgm:pt modelId="{EAD46371-CF59-4156-AF6A-4432CC6216BF}" type="pres">
      <dgm:prSet presAssocID="{BD0D3F43-A0B2-4DB8-B1C8-59B81520FD95}" presName="linearProcess" presStyleCnt="0"/>
      <dgm:spPr/>
    </dgm:pt>
    <dgm:pt modelId="{5225869B-4849-44A8-920A-8C30B6952600}" type="pres">
      <dgm:prSet presAssocID="{0E924487-1878-4FC4-B065-B6FC71F561B1}" presName="textNode" presStyleLbl="node1" presStyleIdx="0" presStyleCnt="4">
        <dgm:presLayoutVars>
          <dgm:bulletEnabled val="1"/>
        </dgm:presLayoutVars>
      </dgm:prSet>
      <dgm:spPr/>
    </dgm:pt>
    <dgm:pt modelId="{7E047F2D-244A-42EF-B372-C595ECB5CAA3}" type="pres">
      <dgm:prSet presAssocID="{03540711-40B3-40E4-971E-53FF24384996}" presName="sibTrans" presStyleCnt="0"/>
      <dgm:spPr/>
    </dgm:pt>
    <dgm:pt modelId="{D931EFA3-303F-4827-B17B-7728801E2356}" type="pres">
      <dgm:prSet presAssocID="{667823E9-016C-43E5-B7AA-B17E3011BC67}" presName="textNode" presStyleLbl="node1" presStyleIdx="1" presStyleCnt="4">
        <dgm:presLayoutVars>
          <dgm:bulletEnabled val="1"/>
        </dgm:presLayoutVars>
      </dgm:prSet>
      <dgm:spPr/>
    </dgm:pt>
    <dgm:pt modelId="{FB9607ED-C48E-4B59-A7C3-43E74C655F2C}" type="pres">
      <dgm:prSet presAssocID="{E28EDFB4-55E6-4ED6-AB56-DAC74F24CD1A}" presName="sibTrans" presStyleCnt="0"/>
      <dgm:spPr/>
    </dgm:pt>
    <dgm:pt modelId="{AE9C9805-D843-44BA-8DCA-ECBCD7DD5B8B}" type="pres">
      <dgm:prSet presAssocID="{940C88CC-0B03-4F59-B2ED-E24F6B000504}" presName="textNode" presStyleLbl="node1" presStyleIdx="2" presStyleCnt="4">
        <dgm:presLayoutVars>
          <dgm:bulletEnabled val="1"/>
        </dgm:presLayoutVars>
      </dgm:prSet>
      <dgm:spPr/>
    </dgm:pt>
    <dgm:pt modelId="{8E862D0B-2731-41C4-A28D-41BC243EF4F2}" type="pres">
      <dgm:prSet presAssocID="{042D0107-D0A7-4D18-ADB0-D5048250521F}" presName="sibTrans" presStyleCnt="0"/>
      <dgm:spPr/>
    </dgm:pt>
    <dgm:pt modelId="{B4723C07-3CAC-43D9-B3ED-56EF9125E241}" type="pres">
      <dgm:prSet presAssocID="{5E9B2301-C069-4B4E-B8A8-35AA927DE4CE}" presName="textNode" presStyleLbl="node1" presStyleIdx="3" presStyleCnt="4">
        <dgm:presLayoutVars>
          <dgm:bulletEnabled val="1"/>
        </dgm:presLayoutVars>
      </dgm:prSet>
      <dgm:spPr/>
    </dgm:pt>
  </dgm:ptLst>
  <dgm:cxnLst>
    <dgm:cxn modelId="{5189F225-A1CB-4678-82CB-86B044328043}" type="presOf" srcId="{BD0D3F43-A0B2-4DB8-B1C8-59B81520FD95}" destId="{6A59988D-B21C-4ADB-B2E0-067D3B2E0340}" srcOrd="0" destOrd="0" presId="urn:microsoft.com/office/officeart/2005/8/layout/hProcess9"/>
    <dgm:cxn modelId="{7309C65E-5244-4DB5-9BC8-5BC43FF96276}" srcId="{BD0D3F43-A0B2-4DB8-B1C8-59B81520FD95}" destId="{5E9B2301-C069-4B4E-B8A8-35AA927DE4CE}" srcOrd="3" destOrd="0" parTransId="{9FD5C00B-4A43-446A-8819-8E81F6F93D96}" sibTransId="{6DF022F7-DC54-447F-9B41-9D7AA8F45690}"/>
    <dgm:cxn modelId="{202A2964-252B-4A22-8BE6-D7D1152499EF}" srcId="{BD0D3F43-A0B2-4DB8-B1C8-59B81520FD95}" destId="{940C88CC-0B03-4F59-B2ED-E24F6B000504}" srcOrd="2" destOrd="0" parTransId="{A4DFE88A-C4D8-4AE7-B8C2-D203AFF163C0}" sibTransId="{042D0107-D0A7-4D18-ADB0-D5048250521F}"/>
    <dgm:cxn modelId="{C3A9379D-F49D-4522-BFCD-28A4D0126D61}" srcId="{BD0D3F43-A0B2-4DB8-B1C8-59B81520FD95}" destId="{667823E9-016C-43E5-B7AA-B17E3011BC67}" srcOrd="1" destOrd="0" parTransId="{47383B01-8E0E-482E-A4E7-6EAE92AC2788}" sibTransId="{E28EDFB4-55E6-4ED6-AB56-DAC74F24CD1A}"/>
    <dgm:cxn modelId="{58461EB8-6EAD-4AD3-B225-AED5D1FDC154}" type="presOf" srcId="{0E924487-1878-4FC4-B065-B6FC71F561B1}" destId="{5225869B-4849-44A8-920A-8C30B6952600}" srcOrd="0" destOrd="0" presId="urn:microsoft.com/office/officeart/2005/8/layout/hProcess9"/>
    <dgm:cxn modelId="{1B0028BC-D4CC-4B1E-BEDB-FEB01D411788}" type="presOf" srcId="{5E9B2301-C069-4B4E-B8A8-35AA927DE4CE}" destId="{B4723C07-3CAC-43D9-B3ED-56EF9125E241}" srcOrd="0" destOrd="0" presId="urn:microsoft.com/office/officeart/2005/8/layout/hProcess9"/>
    <dgm:cxn modelId="{76D6DAC6-72A5-489C-9B63-E413F174E6CE}" type="presOf" srcId="{667823E9-016C-43E5-B7AA-B17E3011BC67}" destId="{D931EFA3-303F-4827-B17B-7728801E2356}" srcOrd="0" destOrd="0" presId="urn:microsoft.com/office/officeart/2005/8/layout/hProcess9"/>
    <dgm:cxn modelId="{C8D21EDE-364B-44B1-9738-3267C93B5A2A}" type="presOf" srcId="{940C88CC-0B03-4F59-B2ED-E24F6B000504}" destId="{AE9C9805-D843-44BA-8DCA-ECBCD7DD5B8B}" srcOrd="0" destOrd="0" presId="urn:microsoft.com/office/officeart/2005/8/layout/hProcess9"/>
    <dgm:cxn modelId="{6BE9F4E5-E2EA-451D-848A-27B024D0D8EE}" srcId="{BD0D3F43-A0B2-4DB8-B1C8-59B81520FD95}" destId="{0E924487-1878-4FC4-B065-B6FC71F561B1}" srcOrd="0" destOrd="0" parTransId="{0BA73962-2044-4EA2-954B-1F6E3B7FB7D2}" sibTransId="{03540711-40B3-40E4-971E-53FF24384996}"/>
    <dgm:cxn modelId="{219DC159-776B-4A4A-8457-F336CA12C23D}" type="presParOf" srcId="{6A59988D-B21C-4ADB-B2E0-067D3B2E0340}" destId="{9E8F4F0F-94C6-4140-A974-35C306C92357}" srcOrd="0" destOrd="0" presId="urn:microsoft.com/office/officeart/2005/8/layout/hProcess9"/>
    <dgm:cxn modelId="{2AB6C1BD-8B60-4762-804F-3E43645759D8}" type="presParOf" srcId="{6A59988D-B21C-4ADB-B2E0-067D3B2E0340}" destId="{EAD46371-CF59-4156-AF6A-4432CC6216BF}" srcOrd="1" destOrd="0" presId="urn:microsoft.com/office/officeart/2005/8/layout/hProcess9"/>
    <dgm:cxn modelId="{4B85C367-B2AF-4F5D-89D9-B82487242AF1}" type="presParOf" srcId="{EAD46371-CF59-4156-AF6A-4432CC6216BF}" destId="{5225869B-4849-44A8-920A-8C30B6952600}" srcOrd="0" destOrd="0" presId="urn:microsoft.com/office/officeart/2005/8/layout/hProcess9"/>
    <dgm:cxn modelId="{36EE0C4C-523E-4570-B8B5-F4ABC936D51C}" type="presParOf" srcId="{EAD46371-CF59-4156-AF6A-4432CC6216BF}" destId="{7E047F2D-244A-42EF-B372-C595ECB5CAA3}" srcOrd="1" destOrd="0" presId="urn:microsoft.com/office/officeart/2005/8/layout/hProcess9"/>
    <dgm:cxn modelId="{EDA2EE12-BA50-4732-B7CA-FE5BCA79DF1F}" type="presParOf" srcId="{EAD46371-CF59-4156-AF6A-4432CC6216BF}" destId="{D931EFA3-303F-4827-B17B-7728801E2356}" srcOrd="2" destOrd="0" presId="urn:microsoft.com/office/officeart/2005/8/layout/hProcess9"/>
    <dgm:cxn modelId="{1E5C1D1E-7FCE-4750-B8F8-C7E293FB3FB4}" type="presParOf" srcId="{EAD46371-CF59-4156-AF6A-4432CC6216BF}" destId="{FB9607ED-C48E-4B59-A7C3-43E74C655F2C}" srcOrd="3" destOrd="0" presId="urn:microsoft.com/office/officeart/2005/8/layout/hProcess9"/>
    <dgm:cxn modelId="{E6FC24F2-BF22-4FB8-A1DB-3A94CCCAD0C3}" type="presParOf" srcId="{EAD46371-CF59-4156-AF6A-4432CC6216BF}" destId="{AE9C9805-D843-44BA-8DCA-ECBCD7DD5B8B}" srcOrd="4" destOrd="0" presId="urn:microsoft.com/office/officeart/2005/8/layout/hProcess9"/>
    <dgm:cxn modelId="{3C4EDF15-C878-41F2-B6C5-83ED8C91541A}" type="presParOf" srcId="{EAD46371-CF59-4156-AF6A-4432CC6216BF}" destId="{8E862D0B-2731-41C4-A28D-41BC243EF4F2}" srcOrd="5" destOrd="0" presId="urn:microsoft.com/office/officeart/2005/8/layout/hProcess9"/>
    <dgm:cxn modelId="{FC48FD84-BA4C-48A0-B730-C87FFAAF647A}" type="presParOf" srcId="{EAD46371-CF59-4156-AF6A-4432CC6216BF}" destId="{B4723C07-3CAC-43D9-B3ED-56EF9125E24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7C66E3-2C9C-4298-902A-B27E77D9C7D8}"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55B2C5CC-A30C-4347-A8DE-81958D0695EC}">
      <dgm:prSet phldrT="[Text]" phldr="0" custT="1"/>
      <dgm:spPr/>
      <dgm:t>
        <a:bodyPr/>
        <a:lstStyle/>
        <a:p>
          <a:pPr rtl="0"/>
          <a:r>
            <a:rPr lang="en-US" sz="2000" dirty="0">
              <a:latin typeface="+mn-lt"/>
            </a:rPr>
            <a:t>Assurance</a:t>
          </a:r>
        </a:p>
      </dgm:t>
    </dgm:pt>
    <dgm:pt modelId="{0B8CDA15-0A9F-4B14-A6D5-3DAA8DAF5A18}" type="parTrans" cxnId="{2C05E378-4AD9-449D-80E7-7C9BCE84A545}">
      <dgm:prSet/>
      <dgm:spPr/>
      <dgm:t>
        <a:bodyPr/>
        <a:lstStyle/>
        <a:p>
          <a:endParaRPr lang="en-US">
            <a:latin typeface="+mn-lt"/>
          </a:endParaRPr>
        </a:p>
      </dgm:t>
    </dgm:pt>
    <dgm:pt modelId="{1CC27483-F92C-4785-82D8-AD01E0379115}" type="sibTrans" cxnId="{2C05E378-4AD9-449D-80E7-7C9BCE84A545}">
      <dgm:prSet/>
      <dgm:spPr/>
      <dgm:t>
        <a:bodyPr/>
        <a:lstStyle/>
        <a:p>
          <a:endParaRPr lang="en-US">
            <a:latin typeface="+mn-lt"/>
          </a:endParaRPr>
        </a:p>
      </dgm:t>
    </dgm:pt>
    <dgm:pt modelId="{B537313E-6FBF-4C8C-9291-24AF4F5F4D59}">
      <dgm:prSet phldrT="[Text]" phldr="0" custT="1"/>
      <dgm:spPr/>
      <dgm:t>
        <a:bodyPr/>
        <a:lstStyle/>
        <a:p>
          <a:pPr rtl="0"/>
          <a:r>
            <a:rPr lang="en-US" sz="1600" dirty="0">
              <a:latin typeface="+mn-lt"/>
            </a:rPr>
            <a:t>Oversight mechanism</a:t>
          </a:r>
          <a:endParaRPr lang="en-US" sz="1600" dirty="0"/>
        </a:p>
      </dgm:t>
    </dgm:pt>
    <dgm:pt modelId="{DDDA0A45-AA77-4B5C-8006-D2881A031208}" type="parTrans" cxnId="{5A4089F8-51C6-4388-8F10-2593F914A98A}">
      <dgm:prSet/>
      <dgm:spPr/>
      <dgm:t>
        <a:bodyPr/>
        <a:lstStyle/>
        <a:p>
          <a:endParaRPr lang="en-US">
            <a:latin typeface="+mn-lt"/>
          </a:endParaRPr>
        </a:p>
      </dgm:t>
    </dgm:pt>
    <dgm:pt modelId="{D6EC16D5-DED9-422B-8B8E-C92F97934E00}" type="sibTrans" cxnId="{5A4089F8-51C6-4388-8F10-2593F914A98A}">
      <dgm:prSet/>
      <dgm:spPr/>
      <dgm:t>
        <a:bodyPr/>
        <a:lstStyle/>
        <a:p>
          <a:endParaRPr lang="en-US">
            <a:latin typeface="+mn-lt"/>
          </a:endParaRPr>
        </a:p>
      </dgm:t>
    </dgm:pt>
    <dgm:pt modelId="{F83148BD-FB18-40C5-8D7C-CBED03E0C9E7}">
      <dgm:prSet phldr="0" custT="1"/>
      <dgm:spPr/>
      <dgm:t>
        <a:bodyPr/>
        <a:lstStyle/>
        <a:p>
          <a:pPr rtl="0"/>
          <a:r>
            <a:rPr lang="en-GB" sz="1100" b="0" i="0" dirty="0"/>
            <a:t>The scheme owner has defined an approach to oversight of assurance activities and assurance providers.</a:t>
          </a:r>
        </a:p>
      </dgm:t>
    </dgm:pt>
    <dgm:pt modelId="{70659DF4-7B42-44A6-8835-2C9AB66EA8E6}" type="parTrans" cxnId="{B8AC2DEC-69D9-4061-890D-37A9AED16E3D}">
      <dgm:prSet/>
      <dgm:spPr/>
      <dgm:t>
        <a:bodyPr/>
        <a:lstStyle/>
        <a:p>
          <a:endParaRPr lang="en-US"/>
        </a:p>
      </dgm:t>
    </dgm:pt>
    <dgm:pt modelId="{D809E74A-DB10-475C-8B97-2180D187142A}" type="sibTrans" cxnId="{B8AC2DEC-69D9-4061-890D-37A9AED16E3D}">
      <dgm:prSet/>
      <dgm:spPr/>
      <dgm:t>
        <a:bodyPr/>
        <a:lstStyle/>
        <a:p>
          <a:endParaRPr lang="LID4096"/>
        </a:p>
      </dgm:t>
    </dgm:pt>
    <dgm:pt modelId="{957728E2-D363-4BCC-A843-4EE2A7BB9ACA}">
      <dgm:prSet phldr="0"/>
      <dgm:spPr/>
      <dgm:t>
        <a:bodyPr/>
        <a:lstStyle/>
        <a:p>
          <a:pPr rtl="0">
            <a:spcAft>
              <a:spcPct val="35000"/>
            </a:spcAft>
          </a:pPr>
          <a:r>
            <a:rPr lang="en-GB" b="0" i="0" dirty="0"/>
            <a:t>The scheme has documented its oversight mechanism, that is independent of the assurance programme, and that evaluates implementation...</a:t>
          </a:r>
          <a:endParaRPr lang="en-US" dirty="0">
            <a:solidFill>
              <a:schemeClr val="bg1"/>
            </a:solidFill>
            <a:latin typeface="Calibri Light"/>
            <a:ea typeface="Calibri Light"/>
            <a:cs typeface="Calibri Light"/>
          </a:endParaRPr>
        </a:p>
      </dgm:t>
    </dgm:pt>
    <dgm:pt modelId="{0915440D-5285-499A-B3E2-3FD66719B255}" type="sibTrans" cxnId="{FA983DF8-5852-4E2D-9BEF-408CE88FB5F8}">
      <dgm:prSet/>
      <dgm:spPr/>
      <dgm:t>
        <a:bodyPr/>
        <a:lstStyle/>
        <a:p>
          <a:endParaRPr lang="en-US"/>
        </a:p>
      </dgm:t>
    </dgm:pt>
    <dgm:pt modelId="{A0ECCD02-0B0A-445E-9496-CF93E6DB52E7}" type="parTrans" cxnId="{FA983DF8-5852-4E2D-9BEF-408CE88FB5F8}">
      <dgm:prSet/>
      <dgm:spPr/>
      <dgm:t>
        <a:bodyPr/>
        <a:lstStyle/>
        <a:p>
          <a:endParaRPr lang="en-US"/>
        </a:p>
      </dgm:t>
    </dgm:pt>
    <dgm:pt modelId="{5257BE69-A8DE-47E1-93B7-02BA1293100F}" type="pres">
      <dgm:prSet presAssocID="{CE7C66E3-2C9C-4298-902A-B27E77D9C7D8}" presName="diagram" presStyleCnt="0">
        <dgm:presLayoutVars>
          <dgm:chPref val="1"/>
          <dgm:dir/>
          <dgm:animOne val="branch"/>
          <dgm:animLvl val="lvl"/>
          <dgm:resizeHandles val="exact"/>
        </dgm:presLayoutVars>
      </dgm:prSet>
      <dgm:spPr/>
    </dgm:pt>
    <dgm:pt modelId="{90C4B57B-6859-41D6-BB20-3DC649CC0DF9}" type="pres">
      <dgm:prSet presAssocID="{55B2C5CC-A30C-4347-A8DE-81958D0695EC}" presName="root1" presStyleCnt="0"/>
      <dgm:spPr/>
    </dgm:pt>
    <dgm:pt modelId="{3E5478F4-A678-4F74-9F41-45601CB6BB98}" type="pres">
      <dgm:prSet presAssocID="{55B2C5CC-A30C-4347-A8DE-81958D0695EC}" presName="LevelOneTextNode" presStyleLbl="node0" presStyleIdx="0" presStyleCnt="1">
        <dgm:presLayoutVars>
          <dgm:chPref val="3"/>
        </dgm:presLayoutVars>
      </dgm:prSet>
      <dgm:spPr/>
    </dgm:pt>
    <dgm:pt modelId="{0B74E562-8061-43F2-8A73-F80D5DF2A5E6}" type="pres">
      <dgm:prSet presAssocID="{55B2C5CC-A30C-4347-A8DE-81958D0695EC}" presName="level2hierChild" presStyleCnt="0"/>
      <dgm:spPr/>
    </dgm:pt>
    <dgm:pt modelId="{8621526E-D0A4-4097-A81E-7A488FC65666}" type="pres">
      <dgm:prSet presAssocID="{DDDA0A45-AA77-4B5C-8006-D2881A031208}" presName="conn2-1" presStyleLbl="parChTrans1D2" presStyleIdx="0" presStyleCnt="1"/>
      <dgm:spPr/>
    </dgm:pt>
    <dgm:pt modelId="{ED2A5C1C-5FD4-492B-B353-C682D6C5D7EA}" type="pres">
      <dgm:prSet presAssocID="{DDDA0A45-AA77-4B5C-8006-D2881A031208}" presName="connTx" presStyleLbl="parChTrans1D2" presStyleIdx="0" presStyleCnt="1"/>
      <dgm:spPr/>
    </dgm:pt>
    <dgm:pt modelId="{554FBCEA-2752-4A15-8D52-02D9A0659AAE}" type="pres">
      <dgm:prSet presAssocID="{B537313E-6FBF-4C8C-9291-24AF4F5F4D59}" presName="root2" presStyleCnt="0"/>
      <dgm:spPr/>
    </dgm:pt>
    <dgm:pt modelId="{5484EF0E-D507-4C7F-B2C9-8DBBB6DF5E46}" type="pres">
      <dgm:prSet presAssocID="{B537313E-6FBF-4C8C-9291-24AF4F5F4D59}" presName="LevelTwoTextNode" presStyleLbl="node2" presStyleIdx="0" presStyleCnt="1">
        <dgm:presLayoutVars>
          <dgm:chPref val="3"/>
        </dgm:presLayoutVars>
      </dgm:prSet>
      <dgm:spPr/>
    </dgm:pt>
    <dgm:pt modelId="{37CD82E6-A652-46EF-9B19-1AC9FFA82B3E}" type="pres">
      <dgm:prSet presAssocID="{B537313E-6FBF-4C8C-9291-24AF4F5F4D59}" presName="level3hierChild" presStyleCnt="0"/>
      <dgm:spPr/>
    </dgm:pt>
    <dgm:pt modelId="{D9DC5622-5BBF-42B6-8C29-A638E22FF002}" type="pres">
      <dgm:prSet presAssocID="{70659DF4-7B42-44A6-8835-2C9AB66EA8E6}" presName="conn2-1" presStyleLbl="parChTrans1D3" presStyleIdx="0" presStyleCnt="1"/>
      <dgm:spPr/>
    </dgm:pt>
    <dgm:pt modelId="{4FCC43D1-8AFB-4AE6-8B24-97DF041A9F65}" type="pres">
      <dgm:prSet presAssocID="{70659DF4-7B42-44A6-8835-2C9AB66EA8E6}" presName="connTx" presStyleLbl="parChTrans1D3" presStyleIdx="0" presStyleCnt="1"/>
      <dgm:spPr/>
    </dgm:pt>
    <dgm:pt modelId="{1AE02326-5196-4F9B-B2F4-954B6AA63330}" type="pres">
      <dgm:prSet presAssocID="{F83148BD-FB18-40C5-8D7C-CBED03E0C9E7}" presName="root2" presStyleCnt="0"/>
      <dgm:spPr/>
    </dgm:pt>
    <dgm:pt modelId="{0DB191A8-B5F0-4044-B4BE-1831B1AB2C89}" type="pres">
      <dgm:prSet presAssocID="{F83148BD-FB18-40C5-8D7C-CBED03E0C9E7}" presName="LevelTwoTextNode" presStyleLbl="node3" presStyleIdx="0" presStyleCnt="1">
        <dgm:presLayoutVars>
          <dgm:chPref val="3"/>
        </dgm:presLayoutVars>
      </dgm:prSet>
      <dgm:spPr/>
    </dgm:pt>
    <dgm:pt modelId="{42782EBC-2025-4B97-9126-200360ACB31A}" type="pres">
      <dgm:prSet presAssocID="{F83148BD-FB18-40C5-8D7C-CBED03E0C9E7}" presName="level3hierChild" presStyleCnt="0"/>
      <dgm:spPr/>
    </dgm:pt>
    <dgm:pt modelId="{BA8D0126-FA24-49CA-8382-5D8FF4553CA2}" type="pres">
      <dgm:prSet presAssocID="{A0ECCD02-0B0A-445E-9496-CF93E6DB52E7}" presName="conn2-1" presStyleLbl="parChTrans1D4" presStyleIdx="0" presStyleCnt="1"/>
      <dgm:spPr/>
    </dgm:pt>
    <dgm:pt modelId="{CAC149FD-8F8D-4B0C-ABAA-10DB5EFB8C4D}" type="pres">
      <dgm:prSet presAssocID="{A0ECCD02-0B0A-445E-9496-CF93E6DB52E7}" presName="connTx" presStyleLbl="parChTrans1D4" presStyleIdx="0" presStyleCnt="1"/>
      <dgm:spPr/>
    </dgm:pt>
    <dgm:pt modelId="{2DE8F1FE-336E-4D1F-9183-6E980FD7D151}" type="pres">
      <dgm:prSet presAssocID="{957728E2-D363-4BCC-A843-4EE2A7BB9ACA}" presName="root2" presStyleCnt="0"/>
      <dgm:spPr/>
    </dgm:pt>
    <dgm:pt modelId="{D5D10B7B-EABF-4CEB-8461-8F907537625C}" type="pres">
      <dgm:prSet presAssocID="{957728E2-D363-4BCC-A843-4EE2A7BB9ACA}" presName="LevelTwoTextNode" presStyleLbl="node4" presStyleIdx="0" presStyleCnt="1">
        <dgm:presLayoutVars>
          <dgm:chPref val="3"/>
        </dgm:presLayoutVars>
      </dgm:prSet>
      <dgm:spPr/>
    </dgm:pt>
    <dgm:pt modelId="{EA6614E5-B314-48A0-99F1-2A76F0E96D23}" type="pres">
      <dgm:prSet presAssocID="{957728E2-D363-4BCC-A843-4EE2A7BB9ACA}" presName="level3hierChild" presStyleCnt="0"/>
      <dgm:spPr/>
    </dgm:pt>
  </dgm:ptLst>
  <dgm:cxnLst>
    <dgm:cxn modelId="{1BACED00-0053-4FC5-9FF4-59FC28284402}" type="presOf" srcId="{A0ECCD02-0B0A-445E-9496-CF93E6DB52E7}" destId="{BA8D0126-FA24-49CA-8382-5D8FF4553CA2}" srcOrd="0" destOrd="0" presId="urn:microsoft.com/office/officeart/2005/8/layout/hierarchy2"/>
    <dgm:cxn modelId="{C15B8F05-BF1C-486A-921C-C0E1E6FA1CFE}" type="presOf" srcId="{70659DF4-7B42-44A6-8835-2C9AB66EA8E6}" destId="{4FCC43D1-8AFB-4AE6-8B24-97DF041A9F65}" srcOrd="1" destOrd="0" presId="urn:microsoft.com/office/officeart/2005/8/layout/hierarchy2"/>
    <dgm:cxn modelId="{A5058215-7D17-40B4-82E3-822E58E63B0F}" type="presOf" srcId="{CE7C66E3-2C9C-4298-902A-B27E77D9C7D8}" destId="{5257BE69-A8DE-47E1-93B7-02BA1293100F}" srcOrd="0" destOrd="0" presId="urn:microsoft.com/office/officeart/2005/8/layout/hierarchy2"/>
    <dgm:cxn modelId="{F250DB34-4964-4958-96C8-9381FCAC3697}" type="presOf" srcId="{70659DF4-7B42-44A6-8835-2C9AB66EA8E6}" destId="{D9DC5622-5BBF-42B6-8C29-A638E22FF002}" srcOrd="0" destOrd="0" presId="urn:microsoft.com/office/officeart/2005/8/layout/hierarchy2"/>
    <dgm:cxn modelId="{FAE53F41-08CE-4952-8F73-3DA6EB42E295}" type="presOf" srcId="{DDDA0A45-AA77-4B5C-8006-D2881A031208}" destId="{ED2A5C1C-5FD4-492B-B353-C682D6C5D7EA}" srcOrd="1" destOrd="0" presId="urn:microsoft.com/office/officeart/2005/8/layout/hierarchy2"/>
    <dgm:cxn modelId="{2C05E378-4AD9-449D-80E7-7C9BCE84A545}" srcId="{CE7C66E3-2C9C-4298-902A-B27E77D9C7D8}" destId="{55B2C5CC-A30C-4347-A8DE-81958D0695EC}" srcOrd="0" destOrd="0" parTransId="{0B8CDA15-0A9F-4B14-A6D5-3DAA8DAF5A18}" sibTransId="{1CC27483-F92C-4785-82D8-AD01E0379115}"/>
    <dgm:cxn modelId="{4C751890-FD4E-4F17-A54A-C0C66F240C7D}" type="presOf" srcId="{957728E2-D363-4BCC-A843-4EE2A7BB9ACA}" destId="{D5D10B7B-EABF-4CEB-8461-8F907537625C}" srcOrd="0" destOrd="0" presId="urn:microsoft.com/office/officeart/2005/8/layout/hierarchy2"/>
    <dgm:cxn modelId="{3D1F23A0-A081-4E42-9B32-B9F2896262FC}" type="presOf" srcId="{A0ECCD02-0B0A-445E-9496-CF93E6DB52E7}" destId="{CAC149FD-8F8D-4B0C-ABAA-10DB5EFB8C4D}" srcOrd="1" destOrd="0" presId="urn:microsoft.com/office/officeart/2005/8/layout/hierarchy2"/>
    <dgm:cxn modelId="{E97D3DA6-4C46-4D2C-B34E-D4D74B24339E}" type="presOf" srcId="{F83148BD-FB18-40C5-8D7C-CBED03E0C9E7}" destId="{0DB191A8-B5F0-4044-B4BE-1831B1AB2C89}" srcOrd="0" destOrd="0" presId="urn:microsoft.com/office/officeart/2005/8/layout/hierarchy2"/>
    <dgm:cxn modelId="{B8AC2DEC-69D9-4061-890D-37A9AED16E3D}" srcId="{B537313E-6FBF-4C8C-9291-24AF4F5F4D59}" destId="{F83148BD-FB18-40C5-8D7C-CBED03E0C9E7}" srcOrd="0" destOrd="0" parTransId="{70659DF4-7B42-44A6-8835-2C9AB66EA8E6}" sibTransId="{D809E74A-DB10-475C-8B97-2180D187142A}"/>
    <dgm:cxn modelId="{18F1ABEE-6565-4BC5-89CE-D27D8B80E47C}" type="presOf" srcId="{B537313E-6FBF-4C8C-9291-24AF4F5F4D59}" destId="{5484EF0E-D507-4C7F-B2C9-8DBBB6DF5E46}" srcOrd="0" destOrd="0" presId="urn:microsoft.com/office/officeart/2005/8/layout/hierarchy2"/>
    <dgm:cxn modelId="{AC75C7EE-F091-422F-9D39-8D4C9EE0ECE8}" type="presOf" srcId="{DDDA0A45-AA77-4B5C-8006-D2881A031208}" destId="{8621526E-D0A4-4097-A81E-7A488FC65666}" srcOrd="0" destOrd="0" presId="urn:microsoft.com/office/officeart/2005/8/layout/hierarchy2"/>
    <dgm:cxn modelId="{FA983DF8-5852-4E2D-9BEF-408CE88FB5F8}" srcId="{F83148BD-FB18-40C5-8D7C-CBED03E0C9E7}" destId="{957728E2-D363-4BCC-A843-4EE2A7BB9ACA}" srcOrd="0" destOrd="0" parTransId="{A0ECCD02-0B0A-445E-9496-CF93E6DB52E7}" sibTransId="{0915440D-5285-499A-B3E2-3FD66719B255}"/>
    <dgm:cxn modelId="{5A4089F8-51C6-4388-8F10-2593F914A98A}" srcId="{55B2C5CC-A30C-4347-A8DE-81958D0695EC}" destId="{B537313E-6FBF-4C8C-9291-24AF4F5F4D59}" srcOrd="0" destOrd="0" parTransId="{DDDA0A45-AA77-4B5C-8006-D2881A031208}" sibTransId="{D6EC16D5-DED9-422B-8B8E-C92F97934E00}"/>
    <dgm:cxn modelId="{41DD8FFD-3FCB-4F1B-87D5-5CC009C569DA}" type="presOf" srcId="{55B2C5CC-A30C-4347-A8DE-81958D0695EC}" destId="{3E5478F4-A678-4F74-9F41-45601CB6BB98}" srcOrd="0" destOrd="0" presId="urn:microsoft.com/office/officeart/2005/8/layout/hierarchy2"/>
    <dgm:cxn modelId="{A9CB8FBA-ACE2-41C8-9182-813124CE0FE7}" type="presParOf" srcId="{5257BE69-A8DE-47E1-93B7-02BA1293100F}" destId="{90C4B57B-6859-41D6-BB20-3DC649CC0DF9}" srcOrd="0" destOrd="0" presId="urn:microsoft.com/office/officeart/2005/8/layout/hierarchy2"/>
    <dgm:cxn modelId="{EC5CEAE7-8733-462F-979A-6E9928AD9D23}" type="presParOf" srcId="{90C4B57B-6859-41D6-BB20-3DC649CC0DF9}" destId="{3E5478F4-A678-4F74-9F41-45601CB6BB98}" srcOrd="0" destOrd="0" presId="urn:microsoft.com/office/officeart/2005/8/layout/hierarchy2"/>
    <dgm:cxn modelId="{6E152899-6850-4F95-BBC0-CA45A156EFD1}" type="presParOf" srcId="{90C4B57B-6859-41D6-BB20-3DC649CC0DF9}" destId="{0B74E562-8061-43F2-8A73-F80D5DF2A5E6}" srcOrd="1" destOrd="0" presId="urn:microsoft.com/office/officeart/2005/8/layout/hierarchy2"/>
    <dgm:cxn modelId="{1AB0BC75-C9F7-4233-AAF8-212214D4C37A}" type="presParOf" srcId="{0B74E562-8061-43F2-8A73-F80D5DF2A5E6}" destId="{8621526E-D0A4-4097-A81E-7A488FC65666}" srcOrd="0" destOrd="0" presId="urn:microsoft.com/office/officeart/2005/8/layout/hierarchy2"/>
    <dgm:cxn modelId="{8D478A65-0937-4D71-8DF8-624638738AC0}" type="presParOf" srcId="{8621526E-D0A4-4097-A81E-7A488FC65666}" destId="{ED2A5C1C-5FD4-492B-B353-C682D6C5D7EA}" srcOrd="0" destOrd="0" presId="urn:microsoft.com/office/officeart/2005/8/layout/hierarchy2"/>
    <dgm:cxn modelId="{57B2147B-A28F-4B2E-AD87-AEB7F993C14B}" type="presParOf" srcId="{0B74E562-8061-43F2-8A73-F80D5DF2A5E6}" destId="{554FBCEA-2752-4A15-8D52-02D9A0659AAE}" srcOrd="1" destOrd="0" presId="urn:microsoft.com/office/officeart/2005/8/layout/hierarchy2"/>
    <dgm:cxn modelId="{3AA98C22-4659-4011-88DC-6121B04A4BE4}" type="presParOf" srcId="{554FBCEA-2752-4A15-8D52-02D9A0659AAE}" destId="{5484EF0E-D507-4C7F-B2C9-8DBBB6DF5E46}" srcOrd="0" destOrd="0" presId="urn:microsoft.com/office/officeart/2005/8/layout/hierarchy2"/>
    <dgm:cxn modelId="{F200A5CB-7EAF-4951-8D0B-95079B077004}" type="presParOf" srcId="{554FBCEA-2752-4A15-8D52-02D9A0659AAE}" destId="{37CD82E6-A652-46EF-9B19-1AC9FFA82B3E}" srcOrd="1" destOrd="0" presId="urn:microsoft.com/office/officeart/2005/8/layout/hierarchy2"/>
    <dgm:cxn modelId="{095CF180-C8F6-48B2-A806-6BF98F9B5DF8}" type="presParOf" srcId="{37CD82E6-A652-46EF-9B19-1AC9FFA82B3E}" destId="{D9DC5622-5BBF-42B6-8C29-A638E22FF002}" srcOrd="0" destOrd="0" presId="urn:microsoft.com/office/officeart/2005/8/layout/hierarchy2"/>
    <dgm:cxn modelId="{BB578807-8DFA-4E41-BDF3-6B9B59CC3F0E}" type="presParOf" srcId="{D9DC5622-5BBF-42B6-8C29-A638E22FF002}" destId="{4FCC43D1-8AFB-4AE6-8B24-97DF041A9F65}" srcOrd="0" destOrd="0" presId="urn:microsoft.com/office/officeart/2005/8/layout/hierarchy2"/>
    <dgm:cxn modelId="{4B816C73-829C-4C40-AAC9-4578F3DE00E7}" type="presParOf" srcId="{37CD82E6-A652-46EF-9B19-1AC9FFA82B3E}" destId="{1AE02326-5196-4F9B-B2F4-954B6AA63330}" srcOrd="1" destOrd="0" presId="urn:microsoft.com/office/officeart/2005/8/layout/hierarchy2"/>
    <dgm:cxn modelId="{7BFF2DE5-C808-47B8-A646-EC09EBFB9097}" type="presParOf" srcId="{1AE02326-5196-4F9B-B2F4-954B6AA63330}" destId="{0DB191A8-B5F0-4044-B4BE-1831B1AB2C89}" srcOrd="0" destOrd="0" presId="urn:microsoft.com/office/officeart/2005/8/layout/hierarchy2"/>
    <dgm:cxn modelId="{8AD4CCEA-B50A-446D-9765-93B0866ACEB0}" type="presParOf" srcId="{1AE02326-5196-4F9B-B2F4-954B6AA63330}" destId="{42782EBC-2025-4B97-9126-200360ACB31A}" srcOrd="1" destOrd="0" presId="urn:microsoft.com/office/officeart/2005/8/layout/hierarchy2"/>
    <dgm:cxn modelId="{BDEDE265-5C95-428F-978E-635ED4A06732}" type="presParOf" srcId="{42782EBC-2025-4B97-9126-200360ACB31A}" destId="{BA8D0126-FA24-49CA-8382-5D8FF4553CA2}" srcOrd="0" destOrd="0" presId="urn:microsoft.com/office/officeart/2005/8/layout/hierarchy2"/>
    <dgm:cxn modelId="{3697C5C4-2A8E-4BF3-8FEB-BF09E6633C53}" type="presParOf" srcId="{BA8D0126-FA24-49CA-8382-5D8FF4553CA2}" destId="{CAC149FD-8F8D-4B0C-ABAA-10DB5EFB8C4D}" srcOrd="0" destOrd="0" presId="urn:microsoft.com/office/officeart/2005/8/layout/hierarchy2"/>
    <dgm:cxn modelId="{F1E0C344-3161-4D29-91DF-7D60E7850CB2}" type="presParOf" srcId="{42782EBC-2025-4B97-9126-200360ACB31A}" destId="{2DE8F1FE-336E-4D1F-9183-6E980FD7D151}" srcOrd="1" destOrd="0" presId="urn:microsoft.com/office/officeart/2005/8/layout/hierarchy2"/>
    <dgm:cxn modelId="{2CF3F793-56F5-4473-BC16-A54062752B5A}" type="presParOf" srcId="{2DE8F1FE-336E-4D1F-9183-6E980FD7D151}" destId="{D5D10B7B-EABF-4CEB-8461-8F907537625C}" srcOrd="0" destOrd="0" presId="urn:microsoft.com/office/officeart/2005/8/layout/hierarchy2"/>
    <dgm:cxn modelId="{EA5713A2-6E0F-4F4A-91D6-FDB9B2BA0A07}" type="presParOf" srcId="{2DE8F1FE-336E-4D1F-9183-6E980FD7D151}" destId="{EA6614E5-B314-48A0-99F1-2A76F0E96D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7C66E3-2C9C-4298-902A-B27E77D9C7D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55B2C5CC-A30C-4347-A8DE-81958D0695EC}">
      <dgm:prSet phldrT="[Text]" phldr="0" custT="1"/>
      <dgm:spPr/>
      <dgm:t>
        <a:bodyPr/>
        <a:lstStyle/>
        <a:p>
          <a:pPr rtl="0"/>
          <a:r>
            <a:rPr lang="en-US" sz="2000" dirty="0">
              <a:latin typeface="+mn-lt"/>
            </a:rPr>
            <a:t>Category</a:t>
          </a:r>
        </a:p>
      </dgm:t>
    </dgm:pt>
    <dgm:pt modelId="{0B8CDA15-0A9F-4B14-A6D5-3DAA8DAF5A18}" type="parTrans" cxnId="{2C05E378-4AD9-449D-80E7-7C9BCE84A545}">
      <dgm:prSet/>
      <dgm:spPr/>
      <dgm:t>
        <a:bodyPr/>
        <a:lstStyle/>
        <a:p>
          <a:endParaRPr lang="en-US" sz="2000">
            <a:latin typeface="+mn-lt"/>
          </a:endParaRPr>
        </a:p>
      </dgm:t>
    </dgm:pt>
    <dgm:pt modelId="{1CC27483-F92C-4785-82D8-AD01E0379115}" type="sibTrans" cxnId="{2C05E378-4AD9-449D-80E7-7C9BCE84A545}">
      <dgm:prSet/>
      <dgm:spPr/>
      <dgm:t>
        <a:bodyPr/>
        <a:lstStyle/>
        <a:p>
          <a:endParaRPr lang="en-US" sz="2000">
            <a:latin typeface="+mn-lt"/>
          </a:endParaRPr>
        </a:p>
      </dgm:t>
    </dgm:pt>
    <dgm:pt modelId="{B537313E-6FBF-4C8C-9291-24AF4F5F4D59}">
      <dgm:prSet phldrT="[Text]" phldr="0" custT="1"/>
      <dgm:spPr/>
      <dgm:t>
        <a:bodyPr/>
        <a:lstStyle/>
        <a:p>
          <a:r>
            <a:rPr lang="en-US" sz="2000" dirty="0">
              <a:latin typeface="+mn-lt"/>
            </a:rPr>
            <a:t>Principle</a:t>
          </a:r>
        </a:p>
      </dgm:t>
    </dgm:pt>
    <dgm:pt modelId="{DDDA0A45-AA77-4B5C-8006-D2881A031208}" type="parTrans" cxnId="{5A4089F8-51C6-4388-8F10-2593F914A98A}">
      <dgm:prSet custT="1"/>
      <dgm:spPr/>
      <dgm:t>
        <a:bodyPr/>
        <a:lstStyle/>
        <a:p>
          <a:endParaRPr lang="en-US" sz="2000">
            <a:latin typeface="+mn-lt"/>
          </a:endParaRPr>
        </a:p>
      </dgm:t>
    </dgm:pt>
    <dgm:pt modelId="{D6EC16D5-DED9-422B-8B8E-C92F97934E00}" type="sibTrans" cxnId="{5A4089F8-51C6-4388-8F10-2593F914A98A}">
      <dgm:prSet/>
      <dgm:spPr/>
      <dgm:t>
        <a:bodyPr/>
        <a:lstStyle/>
        <a:p>
          <a:endParaRPr lang="en-US" sz="2000">
            <a:latin typeface="+mn-lt"/>
          </a:endParaRPr>
        </a:p>
      </dgm:t>
    </dgm:pt>
    <dgm:pt modelId="{BDC1AA3C-A7B2-4675-8392-D73E4BFEA097}">
      <dgm:prSet phldrT="[Text]" phldr="0" custT="1"/>
      <dgm:spPr/>
      <dgm:t>
        <a:bodyPr/>
        <a:lstStyle/>
        <a:p>
          <a:pPr rtl="0"/>
          <a:r>
            <a:rPr lang="en-US" sz="2000">
              <a:latin typeface="+mn-lt"/>
            </a:rPr>
            <a:t>Criterion </a:t>
          </a:r>
        </a:p>
      </dgm:t>
    </dgm:pt>
    <dgm:pt modelId="{5B2E3088-FDDA-4793-BEE8-996AF43A03DF}" type="parTrans" cxnId="{79796928-15C4-4EDC-8B9C-97C154004FCF}">
      <dgm:prSet custT="1"/>
      <dgm:spPr/>
      <dgm:t>
        <a:bodyPr/>
        <a:lstStyle/>
        <a:p>
          <a:endParaRPr lang="en-US" sz="2000">
            <a:latin typeface="+mn-lt"/>
          </a:endParaRPr>
        </a:p>
      </dgm:t>
    </dgm:pt>
    <dgm:pt modelId="{4E9E7024-6010-4951-8218-F81084321BC0}" type="sibTrans" cxnId="{79796928-15C4-4EDC-8B9C-97C154004FCF}">
      <dgm:prSet/>
      <dgm:spPr/>
      <dgm:t>
        <a:bodyPr/>
        <a:lstStyle/>
        <a:p>
          <a:endParaRPr lang="en-US" sz="2000">
            <a:latin typeface="+mn-lt"/>
          </a:endParaRPr>
        </a:p>
      </dgm:t>
    </dgm:pt>
    <dgm:pt modelId="{A657C02A-A895-482F-B868-511BF54A1476}">
      <dgm:prSet phldrT="[Text]" phldr="0" custT="1"/>
      <dgm:spPr/>
      <dgm:t>
        <a:bodyPr/>
        <a:lstStyle/>
        <a:p>
          <a:r>
            <a:rPr lang="en-US" sz="2000">
              <a:latin typeface="+mn-lt"/>
            </a:rPr>
            <a:t>Requirement</a:t>
          </a:r>
        </a:p>
      </dgm:t>
    </dgm:pt>
    <dgm:pt modelId="{D6E28C4D-C635-46EE-8546-AEE9B861A5BE}" type="parTrans" cxnId="{D45B7E30-DD76-4621-81FB-A77C2673CF62}">
      <dgm:prSet custT="1"/>
      <dgm:spPr/>
      <dgm:t>
        <a:bodyPr/>
        <a:lstStyle/>
        <a:p>
          <a:endParaRPr lang="en-US" sz="2000">
            <a:latin typeface="+mn-lt"/>
          </a:endParaRPr>
        </a:p>
      </dgm:t>
    </dgm:pt>
    <dgm:pt modelId="{BF327DCB-B06A-4AE1-81BF-2BF57DD24441}" type="sibTrans" cxnId="{D45B7E30-DD76-4621-81FB-A77C2673CF62}">
      <dgm:prSet/>
      <dgm:spPr/>
      <dgm:t>
        <a:bodyPr/>
        <a:lstStyle/>
        <a:p>
          <a:endParaRPr lang="en-US" sz="2000">
            <a:latin typeface="+mn-lt"/>
          </a:endParaRPr>
        </a:p>
      </dgm:t>
    </dgm:pt>
    <dgm:pt modelId="{5257BE69-A8DE-47E1-93B7-02BA1293100F}" type="pres">
      <dgm:prSet presAssocID="{CE7C66E3-2C9C-4298-902A-B27E77D9C7D8}" presName="diagram" presStyleCnt="0">
        <dgm:presLayoutVars>
          <dgm:chPref val="1"/>
          <dgm:dir/>
          <dgm:animOne val="branch"/>
          <dgm:animLvl val="lvl"/>
          <dgm:resizeHandles val="exact"/>
        </dgm:presLayoutVars>
      </dgm:prSet>
      <dgm:spPr/>
    </dgm:pt>
    <dgm:pt modelId="{90C4B57B-6859-41D6-BB20-3DC649CC0DF9}" type="pres">
      <dgm:prSet presAssocID="{55B2C5CC-A30C-4347-A8DE-81958D0695EC}" presName="root1" presStyleCnt="0"/>
      <dgm:spPr/>
    </dgm:pt>
    <dgm:pt modelId="{3E5478F4-A678-4F74-9F41-45601CB6BB98}" type="pres">
      <dgm:prSet presAssocID="{55B2C5CC-A30C-4347-A8DE-81958D0695EC}" presName="LevelOneTextNode" presStyleLbl="node0" presStyleIdx="0" presStyleCnt="1">
        <dgm:presLayoutVars>
          <dgm:chPref val="3"/>
        </dgm:presLayoutVars>
      </dgm:prSet>
      <dgm:spPr/>
    </dgm:pt>
    <dgm:pt modelId="{0B74E562-8061-43F2-8A73-F80D5DF2A5E6}" type="pres">
      <dgm:prSet presAssocID="{55B2C5CC-A30C-4347-A8DE-81958D0695EC}" presName="level2hierChild" presStyleCnt="0"/>
      <dgm:spPr/>
    </dgm:pt>
    <dgm:pt modelId="{8621526E-D0A4-4097-A81E-7A488FC65666}" type="pres">
      <dgm:prSet presAssocID="{DDDA0A45-AA77-4B5C-8006-D2881A031208}" presName="conn2-1" presStyleLbl="parChTrans1D2" presStyleIdx="0" presStyleCnt="1"/>
      <dgm:spPr/>
    </dgm:pt>
    <dgm:pt modelId="{ED2A5C1C-5FD4-492B-B353-C682D6C5D7EA}" type="pres">
      <dgm:prSet presAssocID="{DDDA0A45-AA77-4B5C-8006-D2881A031208}" presName="connTx" presStyleLbl="parChTrans1D2" presStyleIdx="0" presStyleCnt="1"/>
      <dgm:spPr/>
    </dgm:pt>
    <dgm:pt modelId="{554FBCEA-2752-4A15-8D52-02D9A0659AAE}" type="pres">
      <dgm:prSet presAssocID="{B537313E-6FBF-4C8C-9291-24AF4F5F4D59}" presName="root2" presStyleCnt="0"/>
      <dgm:spPr/>
    </dgm:pt>
    <dgm:pt modelId="{5484EF0E-D507-4C7F-B2C9-8DBBB6DF5E46}" type="pres">
      <dgm:prSet presAssocID="{B537313E-6FBF-4C8C-9291-24AF4F5F4D59}" presName="LevelTwoTextNode" presStyleLbl="node2" presStyleIdx="0" presStyleCnt="1">
        <dgm:presLayoutVars>
          <dgm:chPref val="3"/>
        </dgm:presLayoutVars>
      </dgm:prSet>
      <dgm:spPr/>
    </dgm:pt>
    <dgm:pt modelId="{37CD82E6-A652-46EF-9B19-1AC9FFA82B3E}" type="pres">
      <dgm:prSet presAssocID="{B537313E-6FBF-4C8C-9291-24AF4F5F4D59}" presName="level3hierChild" presStyleCnt="0"/>
      <dgm:spPr/>
    </dgm:pt>
    <dgm:pt modelId="{6FB5EEEC-2FAD-4A72-9391-DEFC9335EE63}" type="pres">
      <dgm:prSet presAssocID="{5B2E3088-FDDA-4793-BEE8-996AF43A03DF}" presName="conn2-1" presStyleLbl="parChTrans1D3" presStyleIdx="0" presStyleCnt="1"/>
      <dgm:spPr/>
    </dgm:pt>
    <dgm:pt modelId="{66CE6D54-125D-4475-907A-41746A87F80D}" type="pres">
      <dgm:prSet presAssocID="{5B2E3088-FDDA-4793-BEE8-996AF43A03DF}" presName="connTx" presStyleLbl="parChTrans1D3" presStyleIdx="0" presStyleCnt="1"/>
      <dgm:spPr/>
    </dgm:pt>
    <dgm:pt modelId="{D400FBB8-5CC2-4D5D-831B-E1A184AC66AE}" type="pres">
      <dgm:prSet presAssocID="{BDC1AA3C-A7B2-4675-8392-D73E4BFEA097}" presName="root2" presStyleCnt="0"/>
      <dgm:spPr/>
    </dgm:pt>
    <dgm:pt modelId="{B3D38F43-878D-4F5B-8A43-961ADCB44DEE}" type="pres">
      <dgm:prSet presAssocID="{BDC1AA3C-A7B2-4675-8392-D73E4BFEA097}" presName="LevelTwoTextNode" presStyleLbl="node3" presStyleIdx="0" presStyleCnt="1">
        <dgm:presLayoutVars>
          <dgm:chPref val="3"/>
        </dgm:presLayoutVars>
      </dgm:prSet>
      <dgm:spPr/>
    </dgm:pt>
    <dgm:pt modelId="{D652BD5C-1279-4B0B-84FA-7278E5608A79}" type="pres">
      <dgm:prSet presAssocID="{BDC1AA3C-A7B2-4675-8392-D73E4BFEA097}" presName="level3hierChild" presStyleCnt="0"/>
      <dgm:spPr/>
    </dgm:pt>
    <dgm:pt modelId="{BB303A1D-7048-4899-9CF9-4EC5C1E1BB39}" type="pres">
      <dgm:prSet presAssocID="{D6E28C4D-C635-46EE-8546-AEE9B861A5BE}" presName="conn2-1" presStyleLbl="parChTrans1D4" presStyleIdx="0" presStyleCnt="1"/>
      <dgm:spPr/>
    </dgm:pt>
    <dgm:pt modelId="{13A50987-9085-4DD2-9F5C-100EF2188172}" type="pres">
      <dgm:prSet presAssocID="{D6E28C4D-C635-46EE-8546-AEE9B861A5BE}" presName="connTx" presStyleLbl="parChTrans1D4" presStyleIdx="0" presStyleCnt="1"/>
      <dgm:spPr/>
    </dgm:pt>
    <dgm:pt modelId="{ADCE38D1-2FD0-4241-AF0A-A82073B792CA}" type="pres">
      <dgm:prSet presAssocID="{A657C02A-A895-482F-B868-511BF54A1476}" presName="root2" presStyleCnt="0"/>
      <dgm:spPr/>
    </dgm:pt>
    <dgm:pt modelId="{B7EF7AAA-BBA5-4BA7-9EA4-90FE99549B88}" type="pres">
      <dgm:prSet presAssocID="{A657C02A-A895-482F-B868-511BF54A1476}" presName="LevelTwoTextNode" presStyleLbl="node4" presStyleIdx="0" presStyleCnt="1">
        <dgm:presLayoutVars>
          <dgm:chPref val="3"/>
        </dgm:presLayoutVars>
      </dgm:prSet>
      <dgm:spPr/>
    </dgm:pt>
    <dgm:pt modelId="{AEAFA7C4-C1E7-4843-9A76-C307F9A9B76C}" type="pres">
      <dgm:prSet presAssocID="{A657C02A-A895-482F-B868-511BF54A1476}" presName="level3hierChild" presStyleCnt="0"/>
      <dgm:spPr/>
    </dgm:pt>
  </dgm:ptLst>
  <dgm:cxnLst>
    <dgm:cxn modelId="{A5058215-7D17-40B4-82E3-822E58E63B0F}" type="presOf" srcId="{CE7C66E3-2C9C-4298-902A-B27E77D9C7D8}" destId="{5257BE69-A8DE-47E1-93B7-02BA1293100F}" srcOrd="0" destOrd="0" presId="urn:microsoft.com/office/officeart/2005/8/layout/hierarchy2"/>
    <dgm:cxn modelId="{79796928-15C4-4EDC-8B9C-97C154004FCF}" srcId="{B537313E-6FBF-4C8C-9291-24AF4F5F4D59}" destId="{BDC1AA3C-A7B2-4675-8392-D73E4BFEA097}" srcOrd="0" destOrd="0" parTransId="{5B2E3088-FDDA-4793-BEE8-996AF43A03DF}" sibTransId="{4E9E7024-6010-4951-8218-F81084321BC0}"/>
    <dgm:cxn modelId="{22CF182B-83E9-46C4-838F-8CD6C59D23E8}" type="presOf" srcId="{DDDA0A45-AA77-4B5C-8006-D2881A031208}" destId="{8621526E-D0A4-4097-A81E-7A488FC65666}" srcOrd="0" destOrd="0" presId="urn:microsoft.com/office/officeart/2005/8/layout/hierarchy2"/>
    <dgm:cxn modelId="{D45B7E30-DD76-4621-81FB-A77C2673CF62}" srcId="{BDC1AA3C-A7B2-4675-8392-D73E4BFEA097}" destId="{A657C02A-A895-482F-B868-511BF54A1476}" srcOrd="0" destOrd="0" parTransId="{D6E28C4D-C635-46EE-8546-AEE9B861A5BE}" sibTransId="{BF327DCB-B06A-4AE1-81BF-2BF57DD24441}"/>
    <dgm:cxn modelId="{BC11BD46-B4B0-4B53-83E1-28BEED70FDF8}" type="presOf" srcId="{BDC1AA3C-A7B2-4675-8392-D73E4BFEA097}" destId="{B3D38F43-878D-4F5B-8A43-961ADCB44DEE}" srcOrd="0" destOrd="0" presId="urn:microsoft.com/office/officeart/2005/8/layout/hierarchy2"/>
    <dgm:cxn modelId="{F2972169-43EA-41A8-9250-0847D9E09B84}" type="presOf" srcId="{5B2E3088-FDDA-4793-BEE8-996AF43A03DF}" destId="{66CE6D54-125D-4475-907A-41746A87F80D}" srcOrd="1" destOrd="0" presId="urn:microsoft.com/office/officeart/2005/8/layout/hierarchy2"/>
    <dgm:cxn modelId="{73DBA073-9AC9-48B9-B4E8-815691176D5D}" type="presOf" srcId="{D6E28C4D-C635-46EE-8546-AEE9B861A5BE}" destId="{BB303A1D-7048-4899-9CF9-4EC5C1E1BB39}" srcOrd="0" destOrd="0" presId="urn:microsoft.com/office/officeart/2005/8/layout/hierarchy2"/>
    <dgm:cxn modelId="{2C05E378-4AD9-449D-80E7-7C9BCE84A545}" srcId="{CE7C66E3-2C9C-4298-902A-B27E77D9C7D8}" destId="{55B2C5CC-A30C-4347-A8DE-81958D0695EC}" srcOrd="0" destOrd="0" parTransId="{0B8CDA15-0A9F-4B14-A6D5-3DAA8DAF5A18}" sibTransId="{1CC27483-F92C-4785-82D8-AD01E0379115}"/>
    <dgm:cxn modelId="{3BECBC87-5EEF-4535-ABC8-14B343DEEABC}" type="presOf" srcId="{DDDA0A45-AA77-4B5C-8006-D2881A031208}" destId="{ED2A5C1C-5FD4-492B-B353-C682D6C5D7EA}" srcOrd="1" destOrd="0" presId="urn:microsoft.com/office/officeart/2005/8/layout/hierarchy2"/>
    <dgm:cxn modelId="{183F288C-685F-43C5-B6CC-3088D0EA687D}" type="presOf" srcId="{B537313E-6FBF-4C8C-9291-24AF4F5F4D59}" destId="{5484EF0E-D507-4C7F-B2C9-8DBBB6DF5E46}" srcOrd="0" destOrd="0" presId="urn:microsoft.com/office/officeart/2005/8/layout/hierarchy2"/>
    <dgm:cxn modelId="{69028E9A-45F3-458A-97DE-8C2079AB5D1E}" type="presOf" srcId="{55B2C5CC-A30C-4347-A8DE-81958D0695EC}" destId="{3E5478F4-A678-4F74-9F41-45601CB6BB98}" srcOrd="0" destOrd="0" presId="urn:microsoft.com/office/officeart/2005/8/layout/hierarchy2"/>
    <dgm:cxn modelId="{283301C7-0A9D-46FE-811A-663933824ED5}" type="presOf" srcId="{A657C02A-A895-482F-B868-511BF54A1476}" destId="{B7EF7AAA-BBA5-4BA7-9EA4-90FE99549B88}" srcOrd="0" destOrd="0" presId="urn:microsoft.com/office/officeart/2005/8/layout/hierarchy2"/>
    <dgm:cxn modelId="{511247DB-2C1E-4122-BE9E-0E24A8139A6C}" type="presOf" srcId="{5B2E3088-FDDA-4793-BEE8-996AF43A03DF}" destId="{6FB5EEEC-2FAD-4A72-9391-DEFC9335EE63}" srcOrd="0" destOrd="0" presId="urn:microsoft.com/office/officeart/2005/8/layout/hierarchy2"/>
    <dgm:cxn modelId="{488729DF-A5D2-4275-8D64-0F9D2DF76EA2}" type="presOf" srcId="{D6E28C4D-C635-46EE-8546-AEE9B861A5BE}" destId="{13A50987-9085-4DD2-9F5C-100EF2188172}" srcOrd="1" destOrd="0" presId="urn:microsoft.com/office/officeart/2005/8/layout/hierarchy2"/>
    <dgm:cxn modelId="{5A4089F8-51C6-4388-8F10-2593F914A98A}" srcId="{55B2C5CC-A30C-4347-A8DE-81958D0695EC}" destId="{B537313E-6FBF-4C8C-9291-24AF4F5F4D59}" srcOrd="0" destOrd="0" parTransId="{DDDA0A45-AA77-4B5C-8006-D2881A031208}" sibTransId="{D6EC16D5-DED9-422B-8B8E-C92F97934E00}"/>
    <dgm:cxn modelId="{19B1BF57-16BC-4A3E-A2DD-94E14B896999}" type="presParOf" srcId="{5257BE69-A8DE-47E1-93B7-02BA1293100F}" destId="{90C4B57B-6859-41D6-BB20-3DC649CC0DF9}" srcOrd="0" destOrd="0" presId="urn:microsoft.com/office/officeart/2005/8/layout/hierarchy2"/>
    <dgm:cxn modelId="{A19FFC8B-9CB0-46FF-89BD-4512AAA3A7E1}" type="presParOf" srcId="{90C4B57B-6859-41D6-BB20-3DC649CC0DF9}" destId="{3E5478F4-A678-4F74-9F41-45601CB6BB98}" srcOrd="0" destOrd="0" presId="urn:microsoft.com/office/officeart/2005/8/layout/hierarchy2"/>
    <dgm:cxn modelId="{18D269B6-FE58-4D12-A7EC-B58AF268C898}" type="presParOf" srcId="{90C4B57B-6859-41D6-BB20-3DC649CC0DF9}" destId="{0B74E562-8061-43F2-8A73-F80D5DF2A5E6}" srcOrd="1" destOrd="0" presId="urn:microsoft.com/office/officeart/2005/8/layout/hierarchy2"/>
    <dgm:cxn modelId="{9A90DA2D-7E38-4BD0-9A7A-69831E7091DA}" type="presParOf" srcId="{0B74E562-8061-43F2-8A73-F80D5DF2A5E6}" destId="{8621526E-D0A4-4097-A81E-7A488FC65666}" srcOrd="0" destOrd="0" presId="urn:microsoft.com/office/officeart/2005/8/layout/hierarchy2"/>
    <dgm:cxn modelId="{A223D62D-005D-480F-A91B-CEDF1BFD454E}" type="presParOf" srcId="{8621526E-D0A4-4097-A81E-7A488FC65666}" destId="{ED2A5C1C-5FD4-492B-B353-C682D6C5D7EA}" srcOrd="0" destOrd="0" presId="urn:microsoft.com/office/officeart/2005/8/layout/hierarchy2"/>
    <dgm:cxn modelId="{76719AD0-0A32-48BB-ACE7-036F528EFFD5}" type="presParOf" srcId="{0B74E562-8061-43F2-8A73-F80D5DF2A5E6}" destId="{554FBCEA-2752-4A15-8D52-02D9A0659AAE}" srcOrd="1" destOrd="0" presId="urn:microsoft.com/office/officeart/2005/8/layout/hierarchy2"/>
    <dgm:cxn modelId="{2295A3D8-6E21-49C9-92D1-12BD85975B87}" type="presParOf" srcId="{554FBCEA-2752-4A15-8D52-02D9A0659AAE}" destId="{5484EF0E-D507-4C7F-B2C9-8DBBB6DF5E46}" srcOrd="0" destOrd="0" presId="urn:microsoft.com/office/officeart/2005/8/layout/hierarchy2"/>
    <dgm:cxn modelId="{D0E15C7E-B214-49EF-A88C-4B7B6171CBB3}" type="presParOf" srcId="{554FBCEA-2752-4A15-8D52-02D9A0659AAE}" destId="{37CD82E6-A652-46EF-9B19-1AC9FFA82B3E}" srcOrd="1" destOrd="0" presId="urn:microsoft.com/office/officeart/2005/8/layout/hierarchy2"/>
    <dgm:cxn modelId="{82585F88-7809-4874-99EB-EFB8D99D3762}" type="presParOf" srcId="{37CD82E6-A652-46EF-9B19-1AC9FFA82B3E}" destId="{6FB5EEEC-2FAD-4A72-9391-DEFC9335EE63}" srcOrd="0" destOrd="0" presId="urn:microsoft.com/office/officeart/2005/8/layout/hierarchy2"/>
    <dgm:cxn modelId="{9B3026A6-AA6A-4659-9BBA-3B99135D9096}" type="presParOf" srcId="{6FB5EEEC-2FAD-4A72-9391-DEFC9335EE63}" destId="{66CE6D54-125D-4475-907A-41746A87F80D}" srcOrd="0" destOrd="0" presId="urn:microsoft.com/office/officeart/2005/8/layout/hierarchy2"/>
    <dgm:cxn modelId="{04878A91-AE5D-4A78-8551-DBBFBDAB51B0}" type="presParOf" srcId="{37CD82E6-A652-46EF-9B19-1AC9FFA82B3E}" destId="{D400FBB8-5CC2-4D5D-831B-E1A184AC66AE}" srcOrd="1" destOrd="0" presId="urn:microsoft.com/office/officeart/2005/8/layout/hierarchy2"/>
    <dgm:cxn modelId="{D8EBBF37-CD1B-4AD1-8003-C8E22A110729}" type="presParOf" srcId="{D400FBB8-5CC2-4D5D-831B-E1A184AC66AE}" destId="{B3D38F43-878D-4F5B-8A43-961ADCB44DEE}" srcOrd="0" destOrd="0" presId="urn:microsoft.com/office/officeart/2005/8/layout/hierarchy2"/>
    <dgm:cxn modelId="{ECDC2F5C-967E-4BBC-BE54-1E969E70E357}" type="presParOf" srcId="{D400FBB8-5CC2-4D5D-831B-E1A184AC66AE}" destId="{D652BD5C-1279-4B0B-84FA-7278E5608A79}" srcOrd="1" destOrd="0" presId="urn:microsoft.com/office/officeart/2005/8/layout/hierarchy2"/>
    <dgm:cxn modelId="{541F35C6-ABE3-4413-9CFA-9A03C69E62DF}" type="presParOf" srcId="{D652BD5C-1279-4B0B-84FA-7278E5608A79}" destId="{BB303A1D-7048-4899-9CF9-4EC5C1E1BB39}" srcOrd="0" destOrd="0" presId="urn:microsoft.com/office/officeart/2005/8/layout/hierarchy2"/>
    <dgm:cxn modelId="{8660CECC-757A-436A-B6AF-0CBF8F422DBC}" type="presParOf" srcId="{BB303A1D-7048-4899-9CF9-4EC5C1E1BB39}" destId="{13A50987-9085-4DD2-9F5C-100EF2188172}" srcOrd="0" destOrd="0" presId="urn:microsoft.com/office/officeart/2005/8/layout/hierarchy2"/>
    <dgm:cxn modelId="{F3649011-1B93-4E1D-B628-15E476FDDF0E}" type="presParOf" srcId="{D652BD5C-1279-4B0B-84FA-7278E5608A79}" destId="{ADCE38D1-2FD0-4241-AF0A-A82073B792CA}" srcOrd="1" destOrd="0" presId="urn:microsoft.com/office/officeart/2005/8/layout/hierarchy2"/>
    <dgm:cxn modelId="{D5EED92B-EDE4-4A4F-9B38-F636DE3C23F9}" type="presParOf" srcId="{ADCE38D1-2FD0-4241-AF0A-A82073B792CA}" destId="{B7EF7AAA-BBA5-4BA7-9EA4-90FE99549B88}" srcOrd="0" destOrd="0" presId="urn:microsoft.com/office/officeart/2005/8/layout/hierarchy2"/>
    <dgm:cxn modelId="{CC899438-581E-48B5-86CF-AFFBE6D85E12}" type="presParOf" srcId="{ADCE38D1-2FD0-4241-AF0A-A82073B792CA}" destId="{AEAFA7C4-C1E7-4843-9A76-C307F9A9B76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42420-FE98-4D1F-A195-C7729704CD22}"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n-GB"/>
        </a:p>
      </dgm:t>
    </dgm:pt>
    <dgm:pt modelId="{C3831466-C3EA-49C9-931F-D2379ED505BD}">
      <dgm:prSet phldrT="[Text]"/>
      <dgm:spPr/>
      <dgm:t>
        <a:bodyPr/>
        <a:lstStyle/>
        <a:p>
          <a:r>
            <a:rPr lang="de-DE" dirty="0" err="1"/>
            <a:t>Principle</a:t>
          </a:r>
          <a:endParaRPr lang="en-GB" dirty="0"/>
        </a:p>
      </dgm:t>
    </dgm:pt>
    <dgm:pt modelId="{9FB8307B-FC4D-40A1-BEE5-D8A8778C4136}" type="parTrans" cxnId="{0C0B8F97-17F0-4805-BB1B-2037ADACF477}">
      <dgm:prSet/>
      <dgm:spPr/>
      <dgm:t>
        <a:bodyPr/>
        <a:lstStyle/>
        <a:p>
          <a:endParaRPr lang="en-GB"/>
        </a:p>
      </dgm:t>
    </dgm:pt>
    <dgm:pt modelId="{0CA7C651-EB79-4B3D-9586-9E03535F1850}" type="sibTrans" cxnId="{0C0B8F97-17F0-4805-BB1B-2037ADACF477}">
      <dgm:prSet/>
      <dgm:spPr/>
      <dgm:t>
        <a:bodyPr/>
        <a:lstStyle/>
        <a:p>
          <a:endParaRPr lang="en-GB"/>
        </a:p>
      </dgm:t>
    </dgm:pt>
    <dgm:pt modelId="{195DB802-F23C-4736-9CD6-57F7C6645206}">
      <dgm:prSet phldrT="[Text]"/>
      <dgm:spPr/>
      <dgm:t>
        <a:bodyPr/>
        <a:lstStyle/>
        <a:p>
          <a:r>
            <a:rPr lang="de-DE" dirty="0" err="1"/>
            <a:t>Criterion</a:t>
          </a:r>
          <a:r>
            <a:rPr lang="de-DE" dirty="0"/>
            <a:t> A</a:t>
          </a:r>
          <a:endParaRPr lang="en-GB" dirty="0"/>
        </a:p>
      </dgm:t>
    </dgm:pt>
    <dgm:pt modelId="{B7FB3AE8-3555-42EE-976C-A1C2AA56E614}" type="parTrans" cxnId="{826BA263-600A-41FE-ACAA-B8C60AC1024B}">
      <dgm:prSet/>
      <dgm:spPr/>
      <dgm:t>
        <a:bodyPr/>
        <a:lstStyle/>
        <a:p>
          <a:endParaRPr lang="en-GB"/>
        </a:p>
      </dgm:t>
    </dgm:pt>
    <dgm:pt modelId="{CB401F98-BBE9-4B7A-B6CB-B76E2E64478F}" type="sibTrans" cxnId="{826BA263-600A-41FE-ACAA-B8C60AC1024B}">
      <dgm:prSet/>
      <dgm:spPr/>
      <dgm:t>
        <a:bodyPr/>
        <a:lstStyle/>
        <a:p>
          <a:endParaRPr lang="en-GB"/>
        </a:p>
      </dgm:t>
    </dgm:pt>
    <dgm:pt modelId="{0F3CCF93-D7B5-4429-BF58-7F52FB305D96}">
      <dgm:prSet phldrT="[Text]"/>
      <dgm:spPr/>
      <dgm:t>
        <a:bodyPr/>
        <a:lstStyle/>
        <a:p>
          <a:r>
            <a:rPr lang="de-DE" dirty="0" err="1"/>
            <a:t>Criterion</a:t>
          </a:r>
          <a:r>
            <a:rPr lang="de-DE" dirty="0"/>
            <a:t> B</a:t>
          </a:r>
          <a:endParaRPr lang="en-GB" dirty="0"/>
        </a:p>
      </dgm:t>
    </dgm:pt>
    <dgm:pt modelId="{80CFB277-E067-484F-BB60-398BC736D818}" type="parTrans" cxnId="{9EF55211-7CDA-4909-9D0D-665A719351CC}">
      <dgm:prSet/>
      <dgm:spPr/>
      <dgm:t>
        <a:bodyPr/>
        <a:lstStyle/>
        <a:p>
          <a:endParaRPr lang="en-GB"/>
        </a:p>
      </dgm:t>
    </dgm:pt>
    <dgm:pt modelId="{3423D430-5180-4DE9-A14F-0FB9A4CD0B08}" type="sibTrans" cxnId="{9EF55211-7CDA-4909-9D0D-665A719351CC}">
      <dgm:prSet/>
      <dgm:spPr/>
      <dgm:t>
        <a:bodyPr/>
        <a:lstStyle/>
        <a:p>
          <a:endParaRPr lang="en-GB"/>
        </a:p>
      </dgm:t>
    </dgm:pt>
    <dgm:pt modelId="{E80E5C1D-2E20-4DF4-A3BE-6CD5124AD481}">
      <dgm:prSet phldrT="[Text]"/>
      <dgm:spPr/>
      <dgm:t>
        <a:bodyPr/>
        <a:lstStyle/>
        <a:p>
          <a:r>
            <a:rPr lang="de-DE" dirty="0" err="1"/>
            <a:t>Requirement</a:t>
          </a:r>
          <a:r>
            <a:rPr lang="de-DE" dirty="0"/>
            <a:t> A</a:t>
          </a:r>
          <a:endParaRPr lang="en-GB" dirty="0"/>
        </a:p>
      </dgm:t>
    </dgm:pt>
    <dgm:pt modelId="{76AA0BEF-5E7F-493F-8EE2-393B237D50BC}" type="parTrans" cxnId="{3B13B948-227C-42D7-B3BF-89E281FC63FD}">
      <dgm:prSet/>
      <dgm:spPr/>
      <dgm:t>
        <a:bodyPr/>
        <a:lstStyle/>
        <a:p>
          <a:endParaRPr lang="en-GB"/>
        </a:p>
      </dgm:t>
    </dgm:pt>
    <dgm:pt modelId="{CB880FAB-F111-41A1-AE27-CCF80363F4FC}" type="sibTrans" cxnId="{3B13B948-227C-42D7-B3BF-89E281FC63FD}">
      <dgm:prSet/>
      <dgm:spPr/>
      <dgm:t>
        <a:bodyPr/>
        <a:lstStyle/>
        <a:p>
          <a:endParaRPr lang="en-GB"/>
        </a:p>
      </dgm:t>
    </dgm:pt>
    <dgm:pt modelId="{2013E4FC-714A-488B-AF44-FB3094C3DBA5}">
      <dgm:prSet phldrT="[Text]"/>
      <dgm:spPr/>
      <dgm:t>
        <a:bodyPr/>
        <a:lstStyle/>
        <a:p>
          <a:r>
            <a:rPr lang="de-DE" dirty="0" err="1"/>
            <a:t>Requirement</a:t>
          </a:r>
          <a:r>
            <a:rPr lang="de-DE" dirty="0"/>
            <a:t> B</a:t>
          </a:r>
          <a:endParaRPr lang="en-GB" dirty="0"/>
        </a:p>
      </dgm:t>
    </dgm:pt>
    <dgm:pt modelId="{7590FFE5-B6D2-4EFF-896B-911A9D640691}" type="parTrans" cxnId="{FD53B53D-DAE1-47ED-838B-0FC5060151F7}">
      <dgm:prSet/>
      <dgm:spPr/>
      <dgm:t>
        <a:bodyPr/>
        <a:lstStyle/>
        <a:p>
          <a:endParaRPr lang="en-GB"/>
        </a:p>
      </dgm:t>
    </dgm:pt>
    <dgm:pt modelId="{45D56A7C-0073-40F4-9FAE-1183537575F1}" type="sibTrans" cxnId="{FD53B53D-DAE1-47ED-838B-0FC5060151F7}">
      <dgm:prSet/>
      <dgm:spPr/>
      <dgm:t>
        <a:bodyPr/>
        <a:lstStyle/>
        <a:p>
          <a:endParaRPr lang="en-GB"/>
        </a:p>
      </dgm:t>
    </dgm:pt>
    <dgm:pt modelId="{9C6CC765-9FF0-4D70-9EED-8A33CDCE95FC}" type="pres">
      <dgm:prSet presAssocID="{08642420-FE98-4D1F-A195-C7729704CD22}" presName="Name0" presStyleCnt="0">
        <dgm:presLayoutVars>
          <dgm:chPref val="1"/>
          <dgm:dir/>
          <dgm:animOne val="branch"/>
          <dgm:animLvl val="lvl"/>
          <dgm:resizeHandles val="exact"/>
        </dgm:presLayoutVars>
      </dgm:prSet>
      <dgm:spPr/>
    </dgm:pt>
    <dgm:pt modelId="{EF80D663-7BD8-4F9A-A1E0-A6D520FD3314}" type="pres">
      <dgm:prSet presAssocID="{C3831466-C3EA-49C9-931F-D2379ED505BD}" presName="root1" presStyleCnt="0"/>
      <dgm:spPr/>
    </dgm:pt>
    <dgm:pt modelId="{29A01C6D-F3F7-4320-B68A-A61B080E4E08}" type="pres">
      <dgm:prSet presAssocID="{C3831466-C3EA-49C9-931F-D2379ED505BD}" presName="LevelOneTextNode" presStyleLbl="node0" presStyleIdx="0" presStyleCnt="1">
        <dgm:presLayoutVars>
          <dgm:chPref val="3"/>
        </dgm:presLayoutVars>
      </dgm:prSet>
      <dgm:spPr/>
    </dgm:pt>
    <dgm:pt modelId="{6F80F4A5-FE3E-4F7A-BA03-0D535337FABB}" type="pres">
      <dgm:prSet presAssocID="{C3831466-C3EA-49C9-931F-D2379ED505BD}" presName="level2hierChild" presStyleCnt="0"/>
      <dgm:spPr/>
    </dgm:pt>
    <dgm:pt modelId="{2A8274E1-3D35-4332-911B-396EC05934E9}" type="pres">
      <dgm:prSet presAssocID="{B7FB3AE8-3555-42EE-976C-A1C2AA56E614}" presName="conn2-1" presStyleLbl="parChTrans1D2" presStyleIdx="0" presStyleCnt="2"/>
      <dgm:spPr/>
    </dgm:pt>
    <dgm:pt modelId="{F8427398-3389-453A-8561-5D76A1C743B0}" type="pres">
      <dgm:prSet presAssocID="{B7FB3AE8-3555-42EE-976C-A1C2AA56E614}" presName="connTx" presStyleLbl="parChTrans1D2" presStyleIdx="0" presStyleCnt="2"/>
      <dgm:spPr/>
    </dgm:pt>
    <dgm:pt modelId="{DE2C83FB-AF06-41E9-A789-5B11660A621C}" type="pres">
      <dgm:prSet presAssocID="{195DB802-F23C-4736-9CD6-57F7C6645206}" presName="root2" presStyleCnt="0"/>
      <dgm:spPr/>
    </dgm:pt>
    <dgm:pt modelId="{E84B9DC2-C21C-4D22-A475-F0268B4B53CF}" type="pres">
      <dgm:prSet presAssocID="{195DB802-F23C-4736-9CD6-57F7C6645206}" presName="LevelTwoTextNode" presStyleLbl="node2" presStyleIdx="0" presStyleCnt="2">
        <dgm:presLayoutVars>
          <dgm:chPref val="3"/>
        </dgm:presLayoutVars>
      </dgm:prSet>
      <dgm:spPr/>
    </dgm:pt>
    <dgm:pt modelId="{5D57A959-7B63-4134-8A08-DC0D067AEA80}" type="pres">
      <dgm:prSet presAssocID="{195DB802-F23C-4736-9CD6-57F7C6645206}" presName="level3hierChild" presStyleCnt="0"/>
      <dgm:spPr/>
    </dgm:pt>
    <dgm:pt modelId="{12717E41-846B-4D9A-987D-0BD11B6C878C}" type="pres">
      <dgm:prSet presAssocID="{76AA0BEF-5E7F-493F-8EE2-393B237D50BC}" presName="conn2-1" presStyleLbl="parChTrans1D3" presStyleIdx="0" presStyleCnt="2"/>
      <dgm:spPr/>
    </dgm:pt>
    <dgm:pt modelId="{611002AD-C22F-496A-A735-90B224ACFAFD}" type="pres">
      <dgm:prSet presAssocID="{76AA0BEF-5E7F-493F-8EE2-393B237D50BC}" presName="connTx" presStyleLbl="parChTrans1D3" presStyleIdx="0" presStyleCnt="2"/>
      <dgm:spPr/>
    </dgm:pt>
    <dgm:pt modelId="{AE44B180-7C84-4B7A-B728-4EA5C29BAF41}" type="pres">
      <dgm:prSet presAssocID="{E80E5C1D-2E20-4DF4-A3BE-6CD5124AD481}" presName="root2" presStyleCnt="0"/>
      <dgm:spPr/>
    </dgm:pt>
    <dgm:pt modelId="{D73C2263-2695-46AF-AA6F-67ACCFA70FCE}" type="pres">
      <dgm:prSet presAssocID="{E80E5C1D-2E20-4DF4-A3BE-6CD5124AD481}" presName="LevelTwoTextNode" presStyleLbl="node3" presStyleIdx="0" presStyleCnt="2">
        <dgm:presLayoutVars>
          <dgm:chPref val="3"/>
        </dgm:presLayoutVars>
      </dgm:prSet>
      <dgm:spPr/>
    </dgm:pt>
    <dgm:pt modelId="{5BEAECDB-29AB-4EED-A92B-93322A921E63}" type="pres">
      <dgm:prSet presAssocID="{E80E5C1D-2E20-4DF4-A3BE-6CD5124AD481}" presName="level3hierChild" presStyleCnt="0"/>
      <dgm:spPr/>
    </dgm:pt>
    <dgm:pt modelId="{16D3D9E9-F09F-4579-BF55-16D5A5F90873}" type="pres">
      <dgm:prSet presAssocID="{80CFB277-E067-484F-BB60-398BC736D818}" presName="conn2-1" presStyleLbl="parChTrans1D2" presStyleIdx="1" presStyleCnt="2"/>
      <dgm:spPr/>
    </dgm:pt>
    <dgm:pt modelId="{A0AD9D4E-3219-44FD-967B-4C48B3EEFB88}" type="pres">
      <dgm:prSet presAssocID="{80CFB277-E067-484F-BB60-398BC736D818}" presName="connTx" presStyleLbl="parChTrans1D2" presStyleIdx="1" presStyleCnt="2"/>
      <dgm:spPr/>
    </dgm:pt>
    <dgm:pt modelId="{7B09FD6A-6BB3-4141-9EA9-E1B31F01F6FB}" type="pres">
      <dgm:prSet presAssocID="{0F3CCF93-D7B5-4429-BF58-7F52FB305D96}" presName="root2" presStyleCnt="0"/>
      <dgm:spPr/>
    </dgm:pt>
    <dgm:pt modelId="{7CE9F71E-B6DA-4843-9B5D-0B3FB6CE93C0}" type="pres">
      <dgm:prSet presAssocID="{0F3CCF93-D7B5-4429-BF58-7F52FB305D96}" presName="LevelTwoTextNode" presStyleLbl="node2" presStyleIdx="1" presStyleCnt="2">
        <dgm:presLayoutVars>
          <dgm:chPref val="3"/>
        </dgm:presLayoutVars>
      </dgm:prSet>
      <dgm:spPr/>
    </dgm:pt>
    <dgm:pt modelId="{1B753105-5B4E-40D2-A0CD-98023CBF0E2B}" type="pres">
      <dgm:prSet presAssocID="{0F3CCF93-D7B5-4429-BF58-7F52FB305D96}" presName="level3hierChild" presStyleCnt="0"/>
      <dgm:spPr/>
    </dgm:pt>
    <dgm:pt modelId="{478A78CE-4ACC-4647-8790-4E30EC4631A1}" type="pres">
      <dgm:prSet presAssocID="{7590FFE5-B6D2-4EFF-896B-911A9D640691}" presName="conn2-1" presStyleLbl="parChTrans1D3" presStyleIdx="1" presStyleCnt="2"/>
      <dgm:spPr/>
    </dgm:pt>
    <dgm:pt modelId="{AD46F760-FD76-4FEC-B649-C178EF6503C7}" type="pres">
      <dgm:prSet presAssocID="{7590FFE5-B6D2-4EFF-896B-911A9D640691}" presName="connTx" presStyleLbl="parChTrans1D3" presStyleIdx="1" presStyleCnt="2"/>
      <dgm:spPr/>
    </dgm:pt>
    <dgm:pt modelId="{0F44A3AF-2BEF-40DA-85E6-D6774D4E7067}" type="pres">
      <dgm:prSet presAssocID="{2013E4FC-714A-488B-AF44-FB3094C3DBA5}" presName="root2" presStyleCnt="0"/>
      <dgm:spPr/>
    </dgm:pt>
    <dgm:pt modelId="{4EEB06F4-5967-4AC2-ABB3-0DBEF720B541}" type="pres">
      <dgm:prSet presAssocID="{2013E4FC-714A-488B-AF44-FB3094C3DBA5}" presName="LevelTwoTextNode" presStyleLbl="node3" presStyleIdx="1" presStyleCnt="2">
        <dgm:presLayoutVars>
          <dgm:chPref val="3"/>
        </dgm:presLayoutVars>
      </dgm:prSet>
      <dgm:spPr/>
    </dgm:pt>
    <dgm:pt modelId="{1FED3D25-1BFE-4698-BD50-F2D23913D80B}" type="pres">
      <dgm:prSet presAssocID="{2013E4FC-714A-488B-AF44-FB3094C3DBA5}" presName="level3hierChild" presStyleCnt="0"/>
      <dgm:spPr/>
    </dgm:pt>
  </dgm:ptLst>
  <dgm:cxnLst>
    <dgm:cxn modelId="{9EF55211-7CDA-4909-9D0D-665A719351CC}" srcId="{C3831466-C3EA-49C9-931F-D2379ED505BD}" destId="{0F3CCF93-D7B5-4429-BF58-7F52FB305D96}" srcOrd="1" destOrd="0" parTransId="{80CFB277-E067-484F-BB60-398BC736D818}" sibTransId="{3423D430-5180-4DE9-A14F-0FB9A4CD0B08}"/>
    <dgm:cxn modelId="{1C9A7D2B-9346-4356-8118-FC725BABC286}" type="presOf" srcId="{2013E4FC-714A-488B-AF44-FB3094C3DBA5}" destId="{4EEB06F4-5967-4AC2-ABB3-0DBEF720B541}" srcOrd="0" destOrd="0" presId="urn:microsoft.com/office/officeart/2008/layout/HorizontalMultiLevelHierarchy"/>
    <dgm:cxn modelId="{9946B72B-ADB5-4BC5-8926-74B3316FA891}" type="presOf" srcId="{76AA0BEF-5E7F-493F-8EE2-393B237D50BC}" destId="{12717E41-846B-4D9A-987D-0BD11B6C878C}" srcOrd="0" destOrd="0" presId="urn:microsoft.com/office/officeart/2008/layout/HorizontalMultiLevelHierarchy"/>
    <dgm:cxn modelId="{FD53B53D-DAE1-47ED-838B-0FC5060151F7}" srcId="{0F3CCF93-D7B5-4429-BF58-7F52FB305D96}" destId="{2013E4FC-714A-488B-AF44-FB3094C3DBA5}" srcOrd="0" destOrd="0" parTransId="{7590FFE5-B6D2-4EFF-896B-911A9D640691}" sibTransId="{45D56A7C-0073-40F4-9FAE-1183537575F1}"/>
    <dgm:cxn modelId="{6C7E653E-20E0-47E0-BDAF-B58886D48521}" type="presOf" srcId="{B7FB3AE8-3555-42EE-976C-A1C2AA56E614}" destId="{2A8274E1-3D35-4332-911B-396EC05934E9}" srcOrd="0" destOrd="0" presId="urn:microsoft.com/office/officeart/2008/layout/HorizontalMultiLevelHierarchy"/>
    <dgm:cxn modelId="{826BA263-600A-41FE-ACAA-B8C60AC1024B}" srcId="{C3831466-C3EA-49C9-931F-D2379ED505BD}" destId="{195DB802-F23C-4736-9CD6-57F7C6645206}" srcOrd="0" destOrd="0" parTransId="{B7FB3AE8-3555-42EE-976C-A1C2AA56E614}" sibTransId="{CB401F98-BBE9-4B7A-B6CB-B76E2E64478F}"/>
    <dgm:cxn modelId="{8CB3A368-CE3E-4423-8A3D-713E6B60BC3D}" type="presOf" srcId="{80CFB277-E067-484F-BB60-398BC736D818}" destId="{A0AD9D4E-3219-44FD-967B-4C48B3EEFB88}" srcOrd="1" destOrd="0" presId="urn:microsoft.com/office/officeart/2008/layout/HorizontalMultiLevelHierarchy"/>
    <dgm:cxn modelId="{3B13B948-227C-42D7-B3BF-89E281FC63FD}" srcId="{195DB802-F23C-4736-9CD6-57F7C6645206}" destId="{E80E5C1D-2E20-4DF4-A3BE-6CD5124AD481}" srcOrd="0" destOrd="0" parTransId="{76AA0BEF-5E7F-493F-8EE2-393B237D50BC}" sibTransId="{CB880FAB-F111-41A1-AE27-CCF80363F4FC}"/>
    <dgm:cxn modelId="{394CED7A-6F66-44B9-8D4C-B16844D114EA}" type="presOf" srcId="{7590FFE5-B6D2-4EFF-896B-911A9D640691}" destId="{AD46F760-FD76-4FEC-B649-C178EF6503C7}" srcOrd="1" destOrd="0" presId="urn:microsoft.com/office/officeart/2008/layout/HorizontalMultiLevelHierarchy"/>
    <dgm:cxn modelId="{4FF8F787-2A66-40F9-8769-86859C2028EA}" type="presOf" srcId="{195DB802-F23C-4736-9CD6-57F7C6645206}" destId="{E84B9DC2-C21C-4D22-A475-F0268B4B53CF}" srcOrd="0" destOrd="0" presId="urn:microsoft.com/office/officeart/2008/layout/HorizontalMultiLevelHierarchy"/>
    <dgm:cxn modelId="{9CD7A08E-2768-4DC7-905D-7D110A49B96A}" type="presOf" srcId="{08642420-FE98-4D1F-A195-C7729704CD22}" destId="{9C6CC765-9FF0-4D70-9EED-8A33CDCE95FC}" srcOrd="0" destOrd="0" presId="urn:microsoft.com/office/officeart/2008/layout/HorizontalMultiLevelHierarchy"/>
    <dgm:cxn modelId="{FBBC0D92-A266-4864-BA49-64C1CDB3F9E4}" type="presOf" srcId="{E80E5C1D-2E20-4DF4-A3BE-6CD5124AD481}" destId="{D73C2263-2695-46AF-AA6F-67ACCFA70FCE}" srcOrd="0" destOrd="0" presId="urn:microsoft.com/office/officeart/2008/layout/HorizontalMultiLevelHierarchy"/>
    <dgm:cxn modelId="{FA51C993-6B48-45F2-B7AC-FD4A3366E7C0}" type="presOf" srcId="{76AA0BEF-5E7F-493F-8EE2-393B237D50BC}" destId="{611002AD-C22F-496A-A735-90B224ACFAFD}" srcOrd="1" destOrd="0" presId="urn:microsoft.com/office/officeart/2008/layout/HorizontalMultiLevelHierarchy"/>
    <dgm:cxn modelId="{0C0B8F97-17F0-4805-BB1B-2037ADACF477}" srcId="{08642420-FE98-4D1F-A195-C7729704CD22}" destId="{C3831466-C3EA-49C9-931F-D2379ED505BD}" srcOrd="0" destOrd="0" parTransId="{9FB8307B-FC4D-40A1-BEE5-D8A8778C4136}" sibTransId="{0CA7C651-EB79-4B3D-9586-9E03535F1850}"/>
    <dgm:cxn modelId="{413C8ADA-F2EA-4BB1-B5FF-8A3617F04EBC}" type="presOf" srcId="{0F3CCF93-D7B5-4429-BF58-7F52FB305D96}" destId="{7CE9F71E-B6DA-4843-9B5D-0B3FB6CE93C0}" srcOrd="0" destOrd="0" presId="urn:microsoft.com/office/officeart/2008/layout/HorizontalMultiLevelHierarchy"/>
    <dgm:cxn modelId="{E34AE3DE-64FE-4C89-8926-60B9FCD37BA1}" type="presOf" srcId="{80CFB277-E067-484F-BB60-398BC736D818}" destId="{16D3D9E9-F09F-4579-BF55-16D5A5F90873}" srcOrd="0" destOrd="0" presId="urn:microsoft.com/office/officeart/2008/layout/HorizontalMultiLevelHierarchy"/>
    <dgm:cxn modelId="{614C53F7-65F8-43BF-B5DF-CEC7CAE7DB7D}" type="presOf" srcId="{B7FB3AE8-3555-42EE-976C-A1C2AA56E614}" destId="{F8427398-3389-453A-8561-5D76A1C743B0}" srcOrd="1" destOrd="0" presId="urn:microsoft.com/office/officeart/2008/layout/HorizontalMultiLevelHierarchy"/>
    <dgm:cxn modelId="{FF95B5FC-1F7E-492C-AAA0-F15DCD1DAE8E}" type="presOf" srcId="{C3831466-C3EA-49C9-931F-D2379ED505BD}" destId="{29A01C6D-F3F7-4320-B68A-A61B080E4E08}" srcOrd="0" destOrd="0" presId="urn:microsoft.com/office/officeart/2008/layout/HorizontalMultiLevelHierarchy"/>
    <dgm:cxn modelId="{66BF53FF-1C46-4171-9FAE-F101BFE5DC48}" type="presOf" srcId="{7590FFE5-B6D2-4EFF-896B-911A9D640691}" destId="{478A78CE-4ACC-4647-8790-4E30EC4631A1}" srcOrd="0" destOrd="0" presId="urn:microsoft.com/office/officeart/2008/layout/HorizontalMultiLevelHierarchy"/>
    <dgm:cxn modelId="{5FED6AE7-A00C-4EB9-8212-CCBEAEE25F77}" type="presParOf" srcId="{9C6CC765-9FF0-4D70-9EED-8A33CDCE95FC}" destId="{EF80D663-7BD8-4F9A-A1E0-A6D520FD3314}" srcOrd="0" destOrd="0" presId="urn:microsoft.com/office/officeart/2008/layout/HorizontalMultiLevelHierarchy"/>
    <dgm:cxn modelId="{8AB46499-CA3F-4FFA-B278-97806AFF51CB}" type="presParOf" srcId="{EF80D663-7BD8-4F9A-A1E0-A6D520FD3314}" destId="{29A01C6D-F3F7-4320-B68A-A61B080E4E08}" srcOrd="0" destOrd="0" presId="urn:microsoft.com/office/officeart/2008/layout/HorizontalMultiLevelHierarchy"/>
    <dgm:cxn modelId="{3487FF3D-268B-46B6-9B23-3410A3D1921D}" type="presParOf" srcId="{EF80D663-7BD8-4F9A-A1E0-A6D520FD3314}" destId="{6F80F4A5-FE3E-4F7A-BA03-0D535337FABB}" srcOrd="1" destOrd="0" presId="urn:microsoft.com/office/officeart/2008/layout/HorizontalMultiLevelHierarchy"/>
    <dgm:cxn modelId="{39B16E66-0932-4D58-9617-FE74AC85CF71}" type="presParOf" srcId="{6F80F4A5-FE3E-4F7A-BA03-0D535337FABB}" destId="{2A8274E1-3D35-4332-911B-396EC05934E9}" srcOrd="0" destOrd="0" presId="urn:microsoft.com/office/officeart/2008/layout/HorizontalMultiLevelHierarchy"/>
    <dgm:cxn modelId="{3F745271-8542-4DDE-9CBC-1A83A9661C3E}" type="presParOf" srcId="{2A8274E1-3D35-4332-911B-396EC05934E9}" destId="{F8427398-3389-453A-8561-5D76A1C743B0}" srcOrd="0" destOrd="0" presId="urn:microsoft.com/office/officeart/2008/layout/HorizontalMultiLevelHierarchy"/>
    <dgm:cxn modelId="{77905362-60DA-471E-AA6D-7C4AD48EA45E}" type="presParOf" srcId="{6F80F4A5-FE3E-4F7A-BA03-0D535337FABB}" destId="{DE2C83FB-AF06-41E9-A789-5B11660A621C}" srcOrd="1" destOrd="0" presId="urn:microsoft.com/office/officeart/2008/layout/HorizontalMultiLevelHierarchy"/>
    <dgm:cxn modelId="{B6193803-1EF7-43F2-888B-07E9898E5247}" type="presParOf" srcId="{DE2C83FB-AF06-41E9-A789-5B11660A621C}" destId="{E84B9DC2-C21C-4D22-A475-F0268B4B53CF}" srcOrd="0" destOrd="0" presId="urn:microsoft.com/office/officeart/2008/layout/HorizontalMultiLevelHierarchy"/>
    <dgm:cxn modelId="{92480B16-8D5C-4090-9BF7-039DB3B8E11F}" type="presParOf" srcId="{DE2C83FB-AF06-41E9-A789-5B11660A621C}" destId="{5D57A959-7B63-4134-8A08-DC0D067AEA80}" srcOrd="1" destOrd="0" presId="urn:microsoft.com/office/officeart/2008/layout/HorizontalMultiLevelHierarchy"/>
    <dgm:cxn modelId="{E7DC7A74-7F67-4C47-9D03-E963E0EF458A}" type="presParOf" srcId="{5D57A959-7B63-4134-8A08-DC0D067AEA80}" destId="{12717E41-846B-4D9A-987D-0BD11B6C878C}" srcOrd="0" destOrd="0" presId="urn:microsoft.com/office/officeart/2008/layout/HorizontalMultiLevelHierarchy"/>
    <dgm:cxn modelId="{DA418064-B3DC-444C-83F4-79FBB0688FB3}" type="presParOf" srcId="{12717E41-846B-4D9A-987D-0BD11B6C878C}" destId="{611002AD-C22F-496A-A735-90B224ACFAFD}" srcOrd="0" destOrd="0" presId="urn:microsoft.com/office/officeart/2008/layout/HorizontalMultiLevelHierarchy"/>
    <dgm:cxn modelId="{B0973A4B-5198-44E3-AEDB-C8FFCCE505E3}" type="presParOf" srcId="{5D57A959-7B63-4134-8A08-DC0D067AEA80}" destId="{AE44B180-7C84-4B7A-B728-4EA5C29BAF41}" srcOrd="1" destOrd="0" presId="urn:microsoft.com/office/officeart/2008/layout/HorizontalMultiLevelHierarchy"/>
    <dgm:cxn modelId="{33B049A0-F7A6-4E14-88EF-B9B532725AF6}" type="presParOf" srcId="{AE44B180-7C84-4B7A-B728-4EA5C29BAF41}" destId="{D73C2263-2695-46AF-AA6F-67ACCFA70FCE}" srcOrd="0" destOrd="0" presId="urn:microsoft.com/office/officeart/2008/layout/HorizontalMultiLevelHierarchy"/>
    <dgm:cxn modelId="{887A0B4C-5654-4E7F-9DA8-93C93EA7EDF1}" type="presParOf" srcId="{AE44B180-7C84-4B7A-B728-4EA5C29BAF41}" destId="{5BEAECDB-29AB-4EED-A92B-93322A921E63}" srcOrd="1" destOrd="0" presId="urn:microsoft.com/office/officeart/2008/layout/HorizontalMultiLevelHierarchy"/>
    <dgm:cxn modelId="{549C369C-CB27-485F-B379-12A145A77BF6}" type="presParOf" srcId="{6F80F4A5-FE3E-4F7A-BA03-0D535337FABB}" destId="{16D3D9E9-F09F-4579-BF55-16D5A5F90873}" srcOrd="2" destOrd="0" presId="urn:microsoft.com/office/officeart/2008/layout/HorizontalMultiLevelHierarchy"/>
    <dgm:cxn modelId="{F9BFC5A2-F442-4A3C-9C8D-4FA156A025BC}" type="presParOf" srcId="{16D3D9E9-F09F-4579-BF55-16D5A5F90873}" destId="{A0AD9D4E-3219-44FD-967B-4C48B3EEFB88}" srcOrd="0" destOrd="0" presId="urn:microsoft.com/office/officeart/2008/layout/HorizontalMultiLevelHierarchy"/>
    <dgm:cxn modelId="{C78E3BD5-D188-4D88-BCE1-EBDEA66497B6}" type="presParOf" srcId="{6F80F4A5-FE3E-4F7A-BA03-0D535337FABB}" destId="{7B09FD6A-6BB3-4141-9EA9-E1B31F01F6FB}" srcOrd="3" destOrd="0" presId="urn:microsoft.com/office/officeart/2008/layout/HorizontalMultiLevelHierarchy"/>
    <dgm:cxn modelId="{07F230C7-D7DF-4034-8336-5D3E431304C9}" type="presParOf" srcId="{7B09FD6A-6BB3-4141-9EA9-E1B31F01F6FB}" destId="{7CE9F71E-B6DA-4843-9B5D-0B3FB6CE93C0}" srcOrd="0" destOrd="0" presId="urn:microsoft.com/office/officeart/2008/layout/HorizontalMultiLevelHierarchy"/>
    <dgm:cxn modelId="{88A25E07-9C79-4DCA-9A1C-BC42D4355A4A}" type="presParOf" srcId="{7B09FD6A-6BB3-4141-9EA9-E1B31F01F6FB}" destId="{1B753105-5B4E-40D2-A0CD-98023CBF0E2B}" srcOrd="1" destOrd="0" presId="urn:microsoft.com/office/officeart/2008/layout/HorizontalMultiLevelHierarchy"/>
    <dgm:cxn modelId="{0CDDD198-376D-4FEE-8964-B4869011705B}" type="presParOf" srcId="{1B753105-5B4E-40D2-A0CD-98023CBF0E2B}" destId="{478A78CE-4ACC-4647-8790-4E30EC4631A1}" srcOrd="0" destOrd="0" presId="urn:microsoft.com/office/officeart/2008/layout/HorizontalMultiLevelHierarchy"/>
    <dgm:cxn modelId="{38CBE780-E385-4DE8-A6D0-32BF16C41E63}" type="presParOf" srcId="{478A78CE-4ACC-4647-8790-4E30EC4631A1}" destId="{AD46F760-FD76-4FEC-B649-C178EF6503C7}" srcOrd="0" destOrd="0" presId="urn:microsoft.com/office/officeart/2008/layout/HorizontalMultiLevelHierarchy"/>
    <dgm:cxn modelId="{1AEE8A0A-EC0D-4BA8-B2CC-77758F8EC838}" type="presParOf" srcId="{1B753105-5B4E-40D2-A0CD-98023CBF0E2B}" destId="{0F44A3AF-2BEF-40DA-85E6-D6774D4E7067}" srcOrd="1" destOrd="0" presId="urn:microsoft.com/office/officeart/2008/layout/HorizontalMultiLevelHierarchy"/>
    <dgm:cxn modelId="{C3B02F14-BD1C-4E3C-A8E4-B4C6DDB7E264}" type="presParOf" srcId="{0F44A3AF-2BEF-40DA-85E6-D6774D4E7067}" destId="{4EEB06F4-5967-4AC2-ABB3-0DBEF720B541}" srcOrd="0" destOrd="0" presId="urn:microsoft.com/office/officeart/2008/layout/HorizontalMultiLevelHierarchy"/>
    <dgm:cxn modelId="{C5B3D865-24FB-4917-810B-E1F61EEF4E05}" type="presParOf" srcId="{0F44A3AF-2BEF-40DA-85E6-D6774D4E7067}" destId="{1FED3D25-1BFE-4698-BD50-F2D23913D80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7563D1-E46B-4C1F-87B4-5FB698EA4F3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B097D8B8-B3F4-4DB5-AE39-3D0253602C1C}">
      <dgm:prSet phldrT="[Text]"/>
      <dgm:spPr>
        <a:solidFill>
          <a:srgbClr val="50AB8E"/>
        </a:solidFill>
      </dgm:spPr>
      <dgm:t>
        <a:bodyPr/>
        <a:lstStyle/>
        <a:p>
          <a:pPr>
            <a:buFont typeface="Arial,Sans-Serif"/>
            <a:buChar char="•"/>
          </a:pPr>
          <a:r>
            <a:rPr lang="en-GB" dirty="0">
              <a:solidFill>
                <a:schemeClr val="bg1"/>
              </a:solidFill>
              <a:ea typeface="Calibri"/>
              <a:cs typeface="Arial"/>
            </a:rPr>
            <a:t>Requirements set by CSL vs. requirements required by the CAB</a:t>
          </a:r>
          <a:endParaRPr lang="en-GB" dirty="0">
            <a:solidFill>
              <a:schemeClr val="bg1"/>
            </a:solidFill>
          </a:endParaRPr>
        </a:p>
      </dgm:t>
    </dgm:pt>
    <dgm:pt modelId="{26F66823-D130-49FB-8508-F9BDEB96E8F8}" type="parTrans" cxnId="{751F5E20-7D61-4EFC-A606-0BC1EE4A3AC9}">
      <dgm:prSet/>
      <dgm:spPr/>
      <dgm:t>
        <a:bodyPr/>
        <a:lstStyle/>
        <a:p>
          <a:endParaRPr lang="en-GB"/>
        </a:p>
      </dgm:t>
    </dgm:pt>
    <dgm:pt modelId="{E54BDDD1-8C18-4B97-8337-08B025E1283F}" type="sibTrans" cxnId="{751F5E20-7D61-4EFC-A606-0BC1EE4A3AC9}">
      <dgm:prSet/>
      <dgm:spPr/>
      <dgm:t>
        <a:bodyPr/>
        <a:lstStyle/>
        <a:p>
          <a:endParaRPr lang="en-GB"/>
        </a:p>
      </dgm:t>
    </dgm:pt>
    <dgm:pt modelId="{E7DBB90D-09ED-4D24-9710-FDD15549E6A4}">
      <dgm:prSet phldrT="[Text]"/>
      <dgm:spPr>
        <a:solidFill>
          <a:srgbClr val="50AB8E"/>
        </a:solidFill>
      </dgm:spPr>
      <dgm:t>
        <a:bodyPr/>
        <a:lstStyle/>
        <a:p>
          <a:pPr>
            <a:buFont typeface="Arial,Sans-Serif"/>
            <a:buChar char="•"/>
          </a:pPr>
          <a:r>
            <a:rPr lang="en-GB" dirty="0">
              <a:solidFill>
                <a:schemeClr val="bg1"/>
              </a:solidFill>
              <a:ea typeface="Calibri"/>
              <a:cs typeface="Arial"/>
            </a:rPr>
            <a:t>Auditing format and timing of field inspections</a:t>
          </a:r>
          <a:endParaRPr lang="en-GB" dirty="0">
            <a:solidFill>
              <a:schemeClr val="bg1"/>
            </a:solidFill>
          </a:endParaRPr>
        </a:p>
      </dgm:t>
    </dgm:pt>
    <dgm:pt modelId="{B8D2C459-A75A-4CD4-A372-4C950A63DD48}" type="parTrans" cxnId="{1455FAFF-3A36-48C0-BC69-5BB6FCC1D808}">
      <dgm:prSet/>
      <dgm:spPr/>
      <dgm:t>
        <a:bodyPr/>
        <a:lstStyle/>
        <a:p>
          <a:endParaRPr lang="en-GB"/>
        </a:p>
      </dgm:t>
    </dgm:pt>
    <dgm:pt modelId="{5122C94E-4F81-44FE-8B24-8E81F312245F}" type="sibTrans" cxnId="{1455FAFF-3A36-48C0-BC69-5BB6FCC1D808}">
      <dgm:prSet/>
      <dgm:spPr/>
      <dgm:t>
        <a:bodyPr/>
        <a:lstStyle/>
        <a:p>
          <a:endParaRPr lang="en-GB"/>
        </a:p>
      </dgm:t>
    </dgm:pt>
    <dgm:pt modelId="{BDCFE2A2-CA61-42CE-84E3-C1734C2BC9AA}">
      <dgm:prSet phldrT="[Text]"/>
      <dgm:spPr>
        <a:solidFill>
          <a:srgbClr val="50AB8E"/>
        </a:solidFill>
      </dgm:spPr>
      <dgm:t>
        <a:bodyPr/>
        <a:lstStyle/>
        <a:p>
          <a:pPr>
            <a:buFont typeface="Arial,Sans-Serif"/>
            <a:buChar char="•"/>
          </a:pPr>
          <a:r>
            <a:rPr lang="en-GB" dirty="0">
              <a:solidFill>
                <a:schemeClr val="bg1"/>
              </a:solidFill>
              <a:ea typeface="Calibri"/>
              <a:cs typeface="Arial"/>
            </a:rPr>
            <a:t>Mutual agreement with other CSLs</a:t>
          </a:r>
          <a:endParaRPr lang="en-GB" dirty="0">
            <a:solidFill>
              <a:schemeClr val="bg1"/>
            </a:solidFill>
          </a:endParaRPr>
        </a:p>
      </dgm:t>
    </dgm:pt>
    <dgm:pt modelId="{A9072E15-4C56-444F-9150-90618F0D2233}" type="parTrans" cxnId="{762B314B-BD77-472D-8145-4B31E02E5802}">
      <dgm:prSet/>
      <dgm:spPr/>
      <dgm:t>
        <a:bodyPr/>
        <a:lstStyle/>
        <a:p>
          <a:endParaRPr lang="en-GB"/>
        </a:p>
      </dgm:t>
    </dgm:pt>
    <dgm:pt modelId="{57F517BB-F0C4-4DE7-9676-2AB96BB832AD}" type="sibTrans" cxnId="{762B314B-BD77-472D-8145-4B31E02E5802}">
      <dgm:prSet/>
      <dgm:spPr/>
      <dgm:t>
        <a:bodyPr/>
        <a:lstStyle/>
        <a:p>
          <a:endParaRPr lang="en-GB"/>
        </a:p>
      </dgm:t>
    </dgm:pt>
    <dgm:pt modelId="{2CD67D3C-4385-4CB2-AE90-4FF42BE7C07B}">
      <dgm:prSet phldrT="[Text]"/>
      <dgm:spPr>
        <a:solidFill>
          <a:srgbClr val="50AB8E"/>
        </a:solidFill>
      </dgm:spPr>
      <dgm:t>
        <a:bodyPr/>
        <a:lstStyle/>
        <a:p>
          <a:pPr>
            <a:buFont typeface="Arial,Sans-Serif"/>
            <a:buChar char="•"/>
          </a:pPr>
          <a:r>
            <a:rPr lang="en-GB" dirty="0"/>
            <a:t>Stakeholders’ consultation inputs </a:t>
          </a:r>
        </a:p>
      </dgm:t>
    </dgm:pt>
    <dgm:pt modelId="{FF871C6C-43A7-4C18-A36E-18E89B1AD367}" type="parTrans" cxnId="{C2DFDFA5-C340-456A-88AE-20293B327DA3}">
      <dgm:prSet/>
      <dgm:spPr/>
      <dgm:t>
        <a:bodyPr/>
        <a:lstStyle/>
        <a:p>
          <a:endParaRPr lang="en-GB"/>
        </a:p>
      </dgm:t>
    </dgm:pt>
    <dgm:pt modelId="{14D3EA84-5C11-4502-BEF1-8C4C1966CD1F}" type="sibTrans" cxnId="{C2DFDFA5-C340-456A-88AE-20293B327DA3}">
      <dgm:prSet/>
      <dgm:spPr/>
      <dgm:t>
        <a:bodyPr/>
        <a:lstStyle/>
        <a:p>
          <a:endParaRPr lang="en-GB"/>
        </a:p>
      </dgm:t>
    </dgm:pt>
    <dgm:pt modelId="{7927D265-9CD6-4A75-8E13-5409BB35A9A6}">
      <dgm:prSet phldrT="[Text]"/>
      <dgm:spPr>
        <a:solidFill>
          <a:srgbClr val="50AB8E"/>
        </a:solidFill>
      </dgm:spPr>
      <dgm:t>
        <a:bodyPr/>
        <a:lstStyle/>
        <a:p>
          <a:pPr>
            <a:buFont typeface="Arial,Sans-Serif"/>
            <a:buChar char="•"/>
          </a:pPr>
          <a:r>
            <a:rPr lang="en-GB" dirty="0">
              <a:solidFill>
                <a:schemeClr val="bg1"/>
              </a:solidFill>
              <a:ea typeface="Calibri"/>
              <a:cs typeface="Arial"/>
            </a:rPr>
            <a:t>In ecolabels, c</a:t>
          </a:r>
          <a:r>
            <a:rPr lang="en-GB" dirty="0">
              <a:solidFill>
                <a:schemeClr val="bg1"/>
              </a:solidFill>
            </a:rPr>
            <a:t>ountry-specific rules apply for certain requirements</a:t>
          </a:r>
        </a:p>
      </dgm:t>
    </dgm:pt>
    <dgm:pt modelId="{2B2C108B-451F-4AA4-A53C-DB636ADF07C7}" type="parTrans" cxnId="{41ECF193-8AB4-4DFD-8F37-E91274F6B974}">
      <dgm:prSet/>
      <dgm:spPr/>
      <dgm:t>
        <a:bodyPr/>
        <a:lstStyle/>
        <a:p>
          <a:endParaRPr lang="en-GB"/>
        </a:p>
      </dgm:t>
    </dgm:pt>
    <dgm:pt modelId="{BFD41D04-AA20-4E8A-9577-D91C6137B1ED}" type="sibTrans" cxnId="{41ECF193-8AB4-4DFD-8F37-E91274F6B974}">
      <dgm:prSet/>
      <dgm:spPr/>
      <dgm:t>
        <a:bodyPr/>
        <a:lstStyle/>
        <a:p>
          <a:endParaRPr lang="en-GB"/>
        </a:p>
      </dgm:t>
    </dgm:pt>
    <dgm:pt modelId="{7D106900-1DC2-45E3-9B43-488AB8CEAD88}" type="pres">
      <dgm:prSet presAssocID="{E17563D1-E46B-4C1F-87B4-5FB698EA4F3E}" presName="outerComposite" presStyleCnt="0">
        <dgm:presLayoutVars>
          <dgm:chMax val="5"/>
          <dgm:dir/>
          <dgm:resizeHandles val="exact"/>
        </dgm:presLayoutVars>
      </dgm:prSet>
      <dgm:spPr/>
    </dgm:pt>
    <dgm:pt modelId="{24B179F8-5577-4B32-8175-FB0E505FB396}" type="pres">
      <dgm:prSet presAssocID="{E17563D1-E46B-4C1F-87B4-5FB698EA4F3E}" presName="dummyMaxCanvas" presStyleCnt="0">
        <dgm:presLayoutVars/>
      </dgm:prSet>
      <dgm:spPr/>
    </dgm:pt>
    <dgm:pt modelId="{6E3D2CC1-80D6-4E6D-94D3-6C2AD877C613}" type="pres">
      <dgm:prSet presAssocID="{E17563D1-E46B-4C1F-87B4-5FB698EA4F3E}" presName="FiveNodes_1" presStyleLbl="node1" presStyleIdx="0" presStyleCnt="5">
        <dgm:presLayoutVars>
          <dgm:bulletEnabled val="1"/>
        </dgm:presLayoutVars>
      </dgm:prSet>
      <dgm:spPr/>
    </dgm:pt>
    <dgm:pt modelId="{E3C01C98-5371-4FBB-BC3F-2D21B5820FF0}" type="pres">
      <dgm:prSet presAssocID="{E17563D1-E46B-4C1F-87B4-5FB698EA4F3E}" presName="FiveNodes_2" presStyleLbl="node1" presStyleIdx="1" presStyleCnt="5">
        <dgm:presLayoutVars>
          <dgm:bulletEnabled val="1"/>
        </dgm:presLayoutVars>
      </dgm:prSet>
      <dgm:spPr/>
    </dgm:pt>
    <dgm:pt modelId="{6EAD9B62-86EB-41DC-88A0-48989A4749B9}" type="pres">
      <dgm:prSet presAssocID="{E17563D1-E46B-4C1F-87B4-5FB698EA4F3E}" presName="FiveNodes_3" presStyleLbl="node1" presStyleIdx="2" presStyleCnt="5">
        <dgm:presLayoutVars>
          <dgm:bulletEnabled val="1"/>
        </dgm:presLayoutVars>
      </dgm:prSet>
      <dgm:spPr/>
    </dgm:pt>
    <dgm:pt modelId="{63262763-2026-4655-8D95-A9D75A2A10E7}" type="pres">
      <dgm:prSet presAssocID="{E17563D1-E46B-4C1F-87B4-5FB698EA4F3E}" presName="FiveNodes_4" presStyleLbl="node1" presStyleIdx="3" presStyleCnt="5">
        <dgm:presLayoutVars>
          <dgm:bulletEnabled val="1"/>
        </dgm:presLayoutVars>
      </dgm:prSet>
      <dgm:spPr/>
    </dgm:pt>
    <dgm:pt modelId="{2B7AC40D-B394-4DB1-8D46-B823620A61E3}" type="pres">
      <dgm:prSet presAssocID="{E17563D1-E46B-4C1F-87B4-5FB698EA4F3E}" presName="FiveNodes_5" presStyleLbl="node1" presStyleIdx="4" presStyleCnt="5">
        <dgm:presLayoutVars>
          <dgm:bulletEnabled val="1"/>
        </dgm:presLayoutVars>
      </dgm:prSet>
      <dgm:spPr/>
    </dgm:pt>
    <dgm:pt modelId="{9BB3F570-7007-4708-AACA-A81C2271CA53}" type="pres">
      <dgm:prSet presAssocID="{E17563D1-E46B-4C1F-87B4-5FB698EA4F3E}" presName="FiveConn_1-2" presStyleLbl="fgAccFollowNode1" presStyleIdx="0" presStyleCnt="4">
        <dgm:presLayoutVars>
          <dgm:bulletEnabled val="1"/>
        </dgm:presLayoutVars>
      </dgm:prSet>
      <dgm:spPr/>
    </dgm:pt>
    <dgm:pt modelId="{456D60BF-439E-4BA1-B86F-974288C35D0E}" type="pres">
      <dgm:prSet presAssocID="{E17563D1-E46B-4C1F-87B4-5FB698EA4F3E}" presName="FiveConn_2-3" presStyleLbl="fgAccFollowNode1" presStyleIdx="1" presStyleCnt="4">
        <dgm:presLayoutVars>
          <dgm:bulletEnabled val="1"/>
        </dgm:presLayoutVars>
      </dgm:prSet>
      <dgm:spPr/>
    </dgm:pt>
    <dgm:pt modelId="{1A1A8B61-0B21-4110-B51A-66C28246D372}" type="pres">
      <dgm:prSet presAssocID="{E17563D1-E46B-4C1F-87B4-5FB698EA4F3E}" presName="FiveConn_3-4" presStyleLbl="fgAccFollowNode1" presStyleIdx="2" presStyleCnt="4">
        <dgm:presLayoutVars>
          <dgm:bulletEnabled val="1"/>
        </dgm:presLayoutVars>
      </dgm:prSet>
      <dgm:spPr/>
    </dgm:pt>
    <dgm:pt modelId="{0A3F167C-F0DD-48E8-86E1-437072E3C083}" type="pres">
      <dgm:prSet presAssocID="{E17563D1-E46B-4C1F-87B4-5FB698EA4F3E}" presName="FiveConn_4-5" presStyleLbl="fgAccFollowNode1" presStyleIdx="3" presStyleCnt="4">
        <dgm:presLayoutVars>
          <dgm:bulletEnabled val="1"/>
        </dgm:presLayoutVars>
      </dgm:prSet>
      <dgm:spPr/>
    </dgm:pt>
    <dgm:pt modelId="{128A26FB-6A30-45F0-9932-BCB5B1A3AA8E}" type="pres">
      <dgm:prSet presAssocID="{E17563D1-E46B-4C1F-87B4-5FB698EA4F3E}" presName="FiveNodes_1_text" presStyleLbl="node1" presStyleIdx="4" presStyleCnt="5">
        <dgm:presLayoutVars>
          <dgm:bulletEnabled val="1"/>
        </dgm:presLayoutVars>
      </dgm:prSet>
      <dgm:spPr/>
    </dgm:pt>
    <dgm:pt modelId="{93E5BF70-D4A9-42F0-88DB-BE784A037526}" type="pres">
      <dgm:prSet presAssocID="{E17563D1-E46B-4C1F-87B4-5FB698EA4F3E}" presName="FiveNodes_2_text" presStyleLbl="node1" presStyleIdx="4" presStyleCnt="5">
        <dgm:presLayoutVars>
          <dgm:bulletEnabled val="1"/>
        </dgm:presLayoutVars>
      </dgm:prSet>
      <dgm:spPr/>
    </dgm:pt>
    <dgm:pt modelId="{31FEEA28-A386-479A-87BC-43FAD990D2F2}" type="pres">
      <dgm:prSet presAssocID="{E17563D1-E46B-4C1F-87B4-5FB698EA4F3E}" presName="FiveNodes_3_text" presStyleLbl="node1" presStyleIdx="4" presStyleCnt="5">
        <dgm:presLayoutVars>
          <dgm:bulletEnabled val="1"/>
        </dgm:presLayoutVars>
      </dgm:prSet>
      <dgm:spPr/>
    </dgm:pt>
    <dgm:pt modelId="{4DDF5F63-A6B7-4DF3-AAC9-768581107523}" type="pres">
      <dgm:prSet presAssocID="{E17563D1-E46B-4C1F-87B4-5FB698EA4F3E}" presName="FiveNodes_4_text" presStyleLbl="node1" presStyleIdx="4" presStyleCnt="5">
        <dgm:presLayoutVars>
          <dgm:bulletEnabled val="1"/>
        </dgm:presLayoutVars>
      </dgm:prSet>
      <dgm:spPr/>
    </dgm:pt>
    <dgm:pt modelId="{15189B29-0517-4488-9D65-B65301A46777}" type="pres">
      <dgm:prSet presAssocID="{E17563D1-E46B-4C1F-87B4-5FB698EA4F3E}" presName="FiveNodes_5_text" presStyleLbl="node1" presStyleIdx="4" presStyleCnt="5">
        <dgm:presLayoutVars>
          <dgm:bulletEnabled val="1"/>
        </dgm:presLayoutVars>
      </dgm:prSet>
      <dgm:spPr/>
    </dgm:pt>
  </dgm:ptLst>
  <dgm:cxnLst>
    <dgm:cxn modelId="{984BC40D-63E7-4CA2-AF41-5EA3145EFECA}" type="presOf" srcId="{E17563D1-E46B-4C1F-87B4-5FB698EA4F3E}" destId="{7D106900-1DC2-45E3-9B43-488AB8CEAD88}" srcOrd="0" destOrd="0" presId="urn:microsoft.com/office/officeart/2005/8/layout/vProcess5"/>
    <dgm:cxn modelId="{751F5E20-7D61-4EFC-A606-0BC1EE4A3AC9}" srcId="{E17563D1-E46B-4C1F-87B4-5FB698EA4F3E}" destId="{B097D8B8-B3F4-4DB5-AE39-3D0253602C1C}" srcOrd="0" destOrd="0" parTransId="{26F66823-D130-49FB-8508-F9BDEB96E8F8}" sibTransId="{E54BDDD1-8C18-4B97-8337-08B025E1283F}"/>
    <dgm:cxn modelId="{EDC5DF2A-82B9-47AD-A47A-979CFC09AC45}" type="presOf" srcId="{5122C94E-4F81-44FE-8B24-8E81F312245F}" destId="{456D60BF-439E-4BA1-B86F-974288C35D0E}" srcOrd="0" destOrd="0" presId="urn:microsoft.com/office/officeart/2005/8/layout/vProcess5"/>
    <dgm:cxn modelId="{4CAAD12D-6262-409C-BB4E-BD7B1A956A76}" type="presOf" srcId="{E7DBB90D-09ED-4D24-9710-FDD15549E6A4}" destId="{E3C01C98-5371-4FBB-BC3F-2D21B5820FF0}" srcOrd="0" destOrd="0" presId="urn:microsoft.com/office/officeart/2005/8/layout/vProcess5"/>
    <dgm:cxn modelId="{8048EA31-74E6-421A-921A-44AE92B6C32A}" type="presOf" srcId="{BDCFE2A2-CA61-42CE-84E3-C1734C2BC9AA}" destId="{31FEEA28-A386-479A-87BC-43FAD990D2F2}" srcOrd="1" destOrd="0" presId="urn:microsoft.com/office/officeart/2005/8/layout/vProcess5"/>
    <dgm:cxn modelId="{AA82B834-A1BF-472C-8FD1-815760650BC7}" type="presOf" srcId="{14D3EA84-5C11-4502-BEF1-8C4C1966CD1F}" destId="{0A3F167C-F0DD-48E8-86E1-437072E3C083}" srcOrd="0" destOrd="0" presId="urn:microsoft.com/office/officeart/2005/8/layout/vProcess5"/>
    <dgm:cxn modelId="{6AFF0338-9416-4667-843E-E95FA9216FC1}" type="presOf" srcId="{2CD67D3C-4385-4CB2-AE90-4FF42BE7C07B}" destId="{4DDF5F63-A6B7-4DF3-AAC9-768581107523}" srcOrd="1" destOrd="0" presId="urn:microsoft.com/office/officeart/2005/8/layout/vProcess5"/>
    <dgm:cxn modelId="{34C8A338-F691-47F8-8BA7-46995395BD73}" type="presOf" srcId="{E7DBB90D-09ED-4D24-9710-FDD15549E6A4}" destId="{93E5BF70-D4A9-42F0-88DB-BE784A037526}" srcOrd="1" destOrd="0" presId="urn:microsoft.com/office/officeart/2005/8/layout/vProcess5"/>
    <dgm:cxn modelId="{762B314B-BD77-472D-8145-4B31E02E5802}" srcId="{E17563D1-E46B-4C1F-87B4-5FB698EA4F3E}" destId="{BDCFE2A2-CA61-42CE-84E3-C1734C2BC9AA}" srcOrd="2" destOrd="0" parTransId="{A9072E15-4C56-444F-9150-90618F0D2233}" sibTransId="{57F517BB-F0C4-4DE7-9676-2AB96BB832AD}"/>
    <dgm:cxn modelId="{47FD4C6F-BE5A-4350-B3A3-05952D1C2ED2}" type="presOf" srcId="{E54BDDD1-8C18-4B97-8337-08B025E1283F}" destId="{9BB3F570-7007-4708-AACA-A81C2271CA53}" srcOrd="0" destOrd="0" presId="urn:microsoft.com/office/officeart/2005/8/layout/vProcess5"/>
    <dgm:cxn modelId="{D74E8971-0CA8-40CA-873C-25BD0E724C1D}" type="presOf" srcId="{B097D8B8-B3F4-4DB5-AE39-3D0253602C1C}" destId="{6E3D2CC1-80D6-4E6D-94D3-6C2AD877C613}" srcOrd="0" destOrd="0" presId="urn:microsoft.com/office/officeart/2005/8/layout/vProcess5"/>
    <dgm:cxn modelId="{1EE13672-76D2-4FA0-B85D-369F39227A0C}" type="presOf" srcId="{7927D265-9CD6-4A75-8E13-5409BB35A9A6}" destId="{15189B29-0517-4488-9D65-B65301A46777}" srcOrd="1" destOrd="0" presId="urn:microsoft.com/office/officeart/2005/8/layout/vProcess5"/>
    <dgm:cxn modelId="{3700B877-348F-4789-B6EF-407E5664F459}" type="presOf" srcId="{2CD67D3C-4385-4CB2-AE90-4FF42BE7C07B}" destId="{63262763-2026-4655-8D95-A9D75A2A10E7}" srcOrd="0" destOrd="0" presId="urn:microsoft.com/office/officeart/2005/8/layout/vProcess5"/>
    <dgm:cxn modelId="{41ECF193-8AB4-4DFD-8F37-E91274F6B974}" srcId="{E17563D1-E46B-4C1F-87B4-5FB698EA4F3E}" destId="{7927D265-9CD6-4A75-8E13-5409BB35A9A6}" srcOrd="4" destOrd="0" parTransId="{2B2C108B-451F-4AA4-A53C-DB636ADF07C7}" sibTransId="{BFD41D04-AA20-4E8A-9577-D91C6137B1ED}"/>
    <dgm:cxn modelId="{09BC5E98-141E-4277-B318-4C7AAEEAE232}" type="presOf" srcId="{7927D265-9CD6-4A75-8E13-5409BB35A9A6}" destId="{2B7AC40D-B394-4DB1-8D46-B823620A61E3}" srcOrd="0" destOrd="0" presId="urn:microsoft.com/office/officeart/2005/8/layout/vProcess5"/>
    <dgm:cxn modelId="{C2DFDFA5-C340-456A-88AE-20293B327DA3}" srcId="{E17563D1-E46B-4C1F-87B4-5FB698EA4F3E}" destId="{2CD67D3C-4385-4CB2-AE90-4FF42BE7C07B}" srcOrd="3" destOrd="0" parTransId="{FF871C6C-43A7-4C18-A36E-18E89B1AD367}" sibTransId="{14D3EA84-5C11-4502-BEF1-8C4C1966CD1F}"/>
    <dgm:cxn modelId="{FEB1E2C5-3A77-4631-AF98-0BD30B8163DC}" type="presOf" srcId="{B097D8B8-B3F4-4DB5-AE39-3D0253602C1C}" destId="{128A26FB-6A30-45F0-9932-BCB5B1A3AA8E}" srcOrd="1" destOrd="0" presId="urn:microsoft.com/office/officeart/2005/8/layout/vProcess5"/>
    <dgm:cxn modelId="{2135C2F3-1446-446C-ACC4-38A380E1FB75}" type="presOf" srcId="{BDCFE2A2-CA61-42CE-84E3-C1734C2BC9AA}" destId="{6EAD9B62-86EB-41DC-88A0-48989A4749B9}" srcOrd="0" destOrd="0" presId="urn:microsoft.com/office/officeart/2005/8/layout/vProcess5"/>
    <dgm:cxn modelId="{EBB8B3FC-D686-434D-A72D-C962ADE72A98}" type="presOf" srcId="{57F517BB-F0C4-4DE7-9676-2AB96BB832AD}" destId="{1A1A8B61-0B21-4110-B51A-66C28246D372}" srcOrd="0" destOrd="0" presId="urn:microsoft.com/office/officeart/2005/8/layout/vProcess5"/>
    <dgm:cxn modelId="{1455FAFF-3A36-48C0-BC69-5BB6FCC1D808}" srcId="{E17563D1-E46B-4C1F-87B4-5FB698EA4F3E}" destId="{E7DBB90D-09ED-4D24-9710-FDD15549E6A4}" srcOrd="1" destOrd="0" parTransId="{B8D2C459-A75A-4CD4-A372-4C950A63DD48}" sibTransId="{5122C94E-4F81-44FE-8B24-8E81F312245F}"/>
    <dgm:cxn modelId="{CAD27BF6-6FA2-4447-AD51-AEF22EA1B36F}" type="presParOf" srcId="{7D106900-1DC2-45E3-9B43-488AB8CEAD88}" destId="{24B179F8-5577-4B32-8175-FB0E505FB396}" srcOrd="0" destOrd="0" presId="urn:microsoft.com/office/officeart/2005/8/layout/vProcess5"/>
    <dgm:cxn modelId="{F318598B-1E2D-485B-B743-17BB7B1B4E7E}" type="presParOf" srcId="{7D106900-1DC2-45E3-9B43-488AB8CEAD88}" destId="{6E3D2CC1-80D6-4E6D-94D3-6C2AD877C613}" srcOrd="1" destOrd="0" presId="urn:microsoft.com/office/officeart/2005/8/layout/vProcess5"/>
    <dgm:cxn modelId="{863909D9-E0F1-49FF-9410-53E48B2252A3}" type="presParOf" srcId="{7D106900-1DC2-45E3-9B43-488AB8CEAD88}" destId="{E3C01C98-5371-4FBB-BC3F-2D21B5820FF0}" srcOrd="2" destOrd="0" presId="urn:microsoft.com/office/officeart/2005/8/layout/vProcess5"/>
    <dgm:cxn modelId="{78B5425F-35C3-40BC-ABC7-443F345B3FEA}" type="presParOf" srcId="{7D106900-1DC2-45E3-9B43-488AB8CEAD88}" destId="{6EAD9B62-86EB-41DC-88A0-48989A4749B9}" srcOrd="3" destOrd="0" presId="urn:microsoft.com/office/officeart/2005/8/layout/vProcess5"/>
    <dgm:cxn modelId="{31FC2EE3-C498-411F-926B-5D66EC2ECAB0}" type="presParOf" srcId="{7D106900-1DC2-45E3-9B43-488AB8CEAD88}" destId="{63262763-2026-4655-8D95-A9D75A2A10E7}" srcOrd="4" destOrd="0" presId="urn:microsoft.com/office/officeart/2005/8/layout/vProcess5"/>
    <dgm:cxn modelId="{37DE9387-9A7D-42F8-A06A-8BA28DCF7E1C}" type="presParOf" srcId="{7D106900-1DC2-45E3-9B43-488AB8CEAD88}" destId="{2B7AC40D-B394-4DB1-8D46-B823620A61E3}" srcOrd="5" destOrd="0" presId="urn:microsoft.com/office/officeart/2005/8/layout/vProcess5"/>
    <dgm:cxn modelId="{28A81A63-B13F-4DF5-88E9-6B572D62A8BA}" type="presParOf" srcId="{7D106900-1DC2-45E3-9B43-488AB8CEAD88}" destId="{9BB3F570-7007-4708-AACA-A81C2271CA53}" srcOrd="6" destOrd="0" presId="urn:microsoft.com/office/officeart/2005/8/layout/vProcess5"/>
    <dgm:cxn modelId="{5769EC6D-03AC-4297-A733-7A50135D453E}" type="presParOf" srcId="{7D106900-1DC2-45E3-9B43-488AB8CEAD88}" destId="{456D60BF-439E-4BA1-B86F-974288C35D0E}" srcOrd="7" destOrd="0" presId="urn:microsoft.com/office/officeart/2005/8/layout/vProcess5"/>
    <dgm:cxn modelId="{2EBD5270-02E8-4026-A623-3DAA600A80C0}" type="presParOf" srcId="{7D106900-1DC2-45E3-9B43-488AB8CEAD88}" destId="{1A1A8B61-0B21-4110-B51A-66C28246D372}" srcOrd="8" destOrd="0" presId="urn:microsoft.com/office/officeart/2005/8/layout/vProcess5"/>
    <dgm:cxn modelId="{85404F2F-13E9-4CCB-8231-E658C0AD3F36}" type="presParOf" srcId="{7D106900-1DC2-45E3-9B43-488AB8CEAD88}" destId="{0A3F167C-F0DD-48E8-86E1-437072E3C083}" srcOrd="9" destOrd="0" presId="urn:microsoft.com/office/officeart/2005/8/layout/vProcess5"/>
    <dgm:cxn modelId="{9D789713-7B3A-4185-A932-70467D1EDF1A}" type="presParOf" srcId="{7D106900-1DC2-45E3-9B43-488AB8CEAD88}" destId="{128A26FB-6A30-45F0-9932-BCB5B1A3AA8E}" srcOrd="10" destOrd="0" presId="urn:microsoft.com/office/officeart/2005/8/layout/vProcess5"/>
    <dgm:cxn modelId="{F60ADA74-2797-43D8-80FD-4DCE70F7DB28}" type="presParOf" srcId="{7D106900-1DC2-45E3-9B43-488AB8CEAD88}" destId="{93E5BF70-D4A9-42F0-88DB-BE784A037526}" srcOrd="11" destOrd="0" presId="urn:microsoft.com/office/officeart/2005/8/layout/vProcess5"/>
    <dgm:cxn modelId="{2DC9BE05-600D-4557-BABF-01DCDB28243B}" type="presParOf" srcId="{7D106900-1DC2-45E3-9B43-488AB8CEAD88}" destId="{31FEEA28-A386-479A-87BC-43FAD990D2F2}" srcOrd="12" destOrd="0" presId="urn:microsoft.com/office/officeart/2005/8/layout/vProcess5"/>
    <dgm:cxn modelId="{6B3A96AA-7491-4957-9150-7E58DA0B391A}" type="presParOf" srcId="{7D106900-1DC2-45E3-9B43-488AB8CEAD88}" destId="{4DDF5F63-A6B7-4DF3-AAC9-768581107523}" srcOrd="13" destOrd="0" presId="urn:microsoft.com/office/officeart/2005/8/layout/vProcess5"/>
    <dgm:cxn modelId="{45EFF627-F40F-4779-8DBE-B7661268F74C}" type="presParOf" srcId="{7D106900-1DC2-45E3-9B43-488AB8CEAD88}" destId="{15189B29-0517-4488-9D65-B65301A4677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ADD921-8AFF-4A48-8113-91F212BA7652}"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nl-NL"/>
        </a:p>
      </dgm:t>
    </dgm:pt>
    <dgm:pt modelId="{E89A6A86-B75B-4506-BEE2-B80228BB5936}">
      <dgm:prSet phldrT="[Text]" custT="1"/>
      <dgm:spPr>
        <a:solidFill>
          <a:srgbClr val="70AD47"/>
        </a:solidFill>
      </dgm:spPr>
      <dgm:t>
        <a:bodyPr/>
        <a:lstStyle/>
        <a:p>
          <a:r>
            <a:rPr lang="en-US" sz="2100" b="1" dirty="0">
              <a:latin typeface="Calibri Light" panose="020F0302020204030204" pitchFamily="34" charset="0"/>
              <a:ea typeface="Calibri Light" panose="020F0302020204030204" pitchFamily="34" charset="0"/>
              <a:cs typeface="Calibri Light" panose="020F0302020204030204" pitchFamily="34" charset="0"/>
            </a:rPr>
            <a:t>Environment</a:t>
          </a:r>
          <a:endParaRPr lang="nl-NL" sz="2100" b="1" dirty="0">
            <a:latin typeface="Calibri Light" panose="020F0302020204030204" pitchFamily="34" charset="0"/>
            <a:ea typeface="Calibri Light" panose="020F0302020204030204" pitchFamily="34" charset="0"/>
            <a:cs typeface="Calibri Light" panose="020F0302020204030204" pitchFamily="34" charset="0"/>
          </a:endParaRPr>
        </a:p>
      </dgm:t>
    </dgm:pt>
    <dgm:pt modelId="{EF29D0E9-9F06-46D6-A63A-F2E6CEC41977}" type="parTrans" cxnId="{7F2E3998-743B-41CF-B6AE-83E6F84B6159}">
      <dgm:prSet/>
      <dgm:spPr/>
      <dgm:t>
        <a:bodyPr/>
        <a:lstStyle/>
        <a:p>
          <a:endParaRPr lang="nl-NL" sz="1400"/>
        </a:p>
      </dgm:t>
    </dgm:pt>
    <dgm:pt modelId="{5B551721-4D76-4D07-AC4C-7A4088D0BE1E}" type="sibTrans" cxnId="{7F2E3998-743B-41CF-B6AE-83E6F84B6159}">
      <dgm:prSet/>
      <dgm:spPr/>
      <dgm:t>
        <a:bodyPr/>
        <a:lstStyle/>
        <a:p>
          <a:endParaRPr lang="nl-NL" sz="1400"/>
        </a:p>
      </dgm:t>
    </dgm:pt>
    <dgm:pt modelId="{DAAEBF14-CEF5-4D7F-966F-24AA6B7741A5}">
      <dgm:prSet phldrT="[Text]" custT="1"/>
      <dgm:spPr>
        <a:ln>
          <a:solidFill>
            <a:srgbClr val="70AD47"/>
          </a:solidFill>
        </a:ln>
      </dgm:spPr>
      <dgm:t>
        <a:bodyPr/>
        <a:lstStyle/>
        <a:p>
          <a:pPr>
            <a:buNone/>
          </a:pPr>
          <a:r>
            <a:rPr lang="en-US" sz="15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Principles: 9</a:t>
          </a:r>
          <a:endParaRPr lang="nl-NL" sz="15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01B3CA73-FCE7-4CCB-BB00-7EAB4F70F9D3}" type="parTrans" cxnId="{611D3A53-0805-4E71-8CD4-841155A30BCA}">
      <dgm:prSet/>
      <dgm:spPr/>
      <dgm:t>
        <a:bodyPr/>
        <a:lstStyle/>
        <a:p>
          <a:endParaRPr lang="nl-NL" sz="1400"/>
        </a:p>
      </dgm:t>
    </dgm:pt>
    <dgm:pt modelId="{72C30E96-38AF-4549-9C50-D4E99A976375}" type="sibTrans" cxnId="{611D3A53-0805-4E71-8CD4-841155A30BCA}">
      <dgm:prSet/>
      <dgm:spPr/>
      <dgm:t>
        <a:bodyPr/>
        <a:lstStyle/>
        <a:p>
          <a:endParaRPr lang="nl-NL" sz="1400"/>
        </a:p>
      </dgm:t>
    </dgm:pt>
    <dgm:pt modelId="{15846905-186C-4A8E-90E7-6E20305A3E32}">
      <dgm:prSet phldrT="[Text]" custT="1"/>
      <dgm:spPr>
        <a:solidFill>
          <a:srgbClr val="4472C4"/>
        </a:solidFill>
      </dgm:spPr>
      <dgm:t>
        <a:bodyPr/>
        <a:lstStyle/>
        <a:p>
          <a:r>
            <a:rPr lang="en-US" sz="2400" b="1" dirty="0">
              <a:latin typeface="Calibri Light" panose="020F0302020204030204" pitchFamily="34" charset="0"/>
              <a:ea typeface="Calibri Light" panose="020F0302020204030204" pitchFamily="34" charset="0"/>
              <a:cs typeface="Calibri Light" panose="020F0302020204030204" pitchFamily="34" charset="0"/>
            </a:rPr>
            <a:t>Circularity</a:t>
          </a:r>
          <a:endParaRPr lang="nl-NL" sz="2400" b="1" dirty="0">
            <a:latin typeface="Calibri Light" panose="020F0302020204030204" pitchFamily="34" charset="0"/>
            <a:ea typeface="Calibri Light" panose="020F0302020204030204" pitchFamily="34" charset="0"/>
            <a:cs typeface="Calibri Light" panose="020F0302020204030204" pitchFamily="34" charset="0"/>
          </a:endParaRPr>
        </a:p>
      </dgm:t>
    </dgm:pt>
    <dgm:pt modelId="{18081D75-ADB1-4A4A-96F8-0EA4ABEF7E15}" type="parTrans" cxnId="{8BFEA09C-80F0-4B02-82A2-3B4308CE3FA9}">
      <dgm:prSet/>
      <dgm:spPr/>
      <dgm:t>
        <a:bodyPr/>
        <a:lstStyle/>
        <a:p>
          <a:endParaRPr lang="nl-NL" sz="1400"/>
        </a:p>
      </dgm:t>
    </dgm:pt>
    <dgm:pt modelId="{C98F2BA2-1BA8-48F4-8864-BB6CFE8C66C8}" type="sibTrans" cxnId="{8BFEA09C-80F0-4B02-82A2-3B4308CE3FA9}">
      <dgm:prSet/>
      <dgm:spPr/>
      <dgm:t>
        <a:bodyPr/>
        <a:lstStyle/>
        <a:p>
          <a:endParaRPr lang="nl-NL" sz="1400"/>
        </a:p>
      </dgm:t>
    </dgm:pt>
    <dgm:pt modelId="{DCC12A1F-C2DC-4F78-A655-933E3EAC1DDC}">
      <dgm:prSet phldrT="[Text]" custT="1"/>
      <dgm:spPr>
        <a:ln>
          <a:solidFill>
            <a:srgbClr val="4472C4"/>
          </a:solidFill>
        </a:ln>
      </dgm:spPr>
      <dgm:t>
        <a:bodyPr/>
        <a:lstStyle/>
        <a:p>
          <a:pPr>
            <a:buNone/>
          </a:pPr>
          <a:r>
            <a:rPr lang="en-US" sz="1400" b="1" dirty="0">
              <a:solidFill>
                <a:srgbClr val="4472C4"/>
              </a:solidFill>
            </a:rPr>
            <a:t>  </a:t>
          </a:r>
          <a:r>
            <a:rPr lang="en-US" sz="15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Principles: 3</a:t>
          </a:r>
          <a:endParaRPr lang="nl-NL" sz="15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821FE54A-390C-4FF4-8C72-C5693C38835C}" type="parTrans" cxnId="{EF9FC26A-C870-4D8C-A6A8-0E17C59994D2}">
      <dgm:prSet/>
      <dgm:spPr/>
      <dgm:t>
        <a:bodyPr/>
        <a:lstStyle/>
        <a:p>
          <a:endParaRPr lang="nl-NL" sz="1400"/>
        </a:p>
      </dgm:t>
    </dgm:pt>
    <dgm:pt modelId="{0281E54D-7118-4BE4-9885-A3F7F055C124}" type="sibTrans" cxnId="{EF9FC26A-C870-4D8C-A6A8-0E17C59994D2}">
      <dgm:prSet/>
      <dgm:spPr/>
      <dgm:t>
        <a:bodyPr/>
        <a:lstStyle/>
        <a:p>
          <a:endParaRPr lang="nl-NL" sz="1400"/>
        </a:p>
      </dgm:t>
    </dgm:pt>
    <dgm:pt modelId="{BCCABE8E-B69B-47DA-9204-95DF18ADE5EE}">
      <dgm:prSet phldrT="[Text]" custT="1"/>
      <dgm:spPr>
        <a:solidFill>
          <a:srgbClr val="FFC000"/>
        </a:solidFill>
      </dgm:spPr>
      <dgm:t>
        <a:bodyPr/>
        <a:lstStyle/>
        <a:p>
          <a:r>
            <a:rPr lang="en-US" sz="2400" b="1" dirty="0">
              <a:latin typeface="Calibri Light" panose="020F0302020204030204" pitchFamily="34" charset="0"/>
              <a:ea typeface="Calibri Light" panose="020F0302020204030204" pitchFamily="34" charset="0"/>
              <a:cs typeface="Calibri Light" panose="020F0302020204030204" pitchFamily="34" charset="0"/>
            </a:rPr>
            <a:t>Economic</a:t>
          </a:r>
          <a:endParaRPr lang="nl-NL" sz="1400" b="1" dirty="0">
            <a:latin typeface="Calibri Light" panose="020F0302020204030204" pitchFamily="34" charset="0"/>
            <a:ea typeface="Calibri Light" panose="020F0302020204030204" pitchFamily="34" charset="0"/>
            <a:cs typeface="Calibri Light" panose="020F0302020204030204" pitchFamily="34" charset="0"/>
          </a:endParaRPr>
        </a:p>
      </dgm:t>
    </dgm:pt>
    <dgm:pt modelId="{84A9D393-6AD6-4933-9B4C-26E9686437D0}" type="parTrans" cxnId="{D86BAED0-084E-4292-A317-191FFE536AD2}">
      <dgm:prSet/>
      <dgm:spPr/>
      <dgm:t>
        <a:bodyPr/>
        <a:lstStyle/>
        <a:p>
          <a:endParaRPr lang="nl-NL" sz="1400"/>
        </a:p>
      </dgm:t>
    </dgm:pt>
    <dgm:pt modelId="{60CC8939-7FCF-4C98-ADB4-E6F2AC5E693F}" type="sibTrans" cxnId="{D86BAED0-084E-4292-A317-191FFE536AD2}">
      <dgm:prSet/>
      <dgm:spPr/>
      <dgm:t>
        <a:bodyPr/>
        <a:lstStyle/>
        <a:p>
          <a:endParaRPr lang="nl-NL" sz="1400"/>
        </a:p>
      </dgm:t>
    </dgm:pt>
    <dgm:pt modelId="{E1360709-2B28-43CA-A6B2-F848C27F83D0}">
      <dgm:prSet phldrT="[Text]" custT="1"/>
      <dgm:spPr>
        <a:ln>
          <a:solidFill>
            <a:srgbClr val="FFC000"/>
          </a:solidFill>
        </a:ln>
      </dgm:spPr>
      <dgm:t>
        <a:bodyPr/>
        <a:lstStyle/>
        <a:p>
          <a:pPr>
            <a:buNone/>
          </a:pPr>
          <a:r>
            <a:rPr lang="en-US" sz="1400" b="1" dirty="0"/>
            <a:t>    </a:t>
          </a:r>
          <a:r>
            <a:rPr lang="en-US" sz="150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Principles: 3</a:t>
          </a:r>
          <a:endParaRPr lang="nl-NL" sz="150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B36BCE86-87A1-41CF-9D09-107AE80D6425}" type="parTrans" cxnId="{5649476B-D4AC-430A-BA71-71B5D40DC41D}">
      <dgm:prSet/>
      <dgm:spPr/>
      <dgm:t>
        <a:bodyPr/>
        <a:lstStyle/>
        <a:p>
          <a:endParaRPr lang="nl-NL" sz="1400"/>
        </a:p>
      </dgm:t>
    </dgm:pt>
    <dgm:pt modelId="{5A2F35EB-643A-4938-8B23-F055E816BB71}" type="sibTrans" cxnId="{5649476B-D4AC-430A-BA71-71B5D40DC41D}">
      <dgm:prSet/>
      <dgm:spPr/>
      <dgm:t>
        <a:bodyPr/>
        <a:lstStyle/>
        <a:p>
          <a:endParaRPr lang="nl-NL" sz="1400"/>
        </a:p>
      </dgm:t>
    </dgm:pt>
    <dgm:pt modelId="{9C2FC7AA-DDC5-414D-968B-A122E92511E6}">
      <dgm:prSet phldrT="[Text]" custT="1"/>
      <dgm:spPr>
        <a:solidFill>
          <a:srgbClr val="ED7D31"/>
        </a:solidFill>
      </dgm:spPr>
      <dgm:t>
        <a:bodyPr/>
        <a:lstStyle/>
        <a:p>
          <a:r>
            <a:rPr lang="en-US" sz="2400" b="1" dirty="0">
              <a:latin typeface="Calibri Light" panose="020F0302020204030204" pitchFamily="34" charset="0"/>
              <a:ea typeface="Calibri Light" panose="020F0302020204030204" pitchFamily="34" charset="0"/>
              <a:cs typeface="Calibri Light" panose="020F0302020204030204" pitchFamily="34" charset="0"/>
            </a:rPr>
            <a:t>Social</a:t>
          </a:r>
          <a:endParaRPr lang="nl-NL" sz="2400" b="1" dirty="0">
            <a:latin typeface="Calibri Light" panose="020F0302020204030204" pitchFamily="34" charset="0"/>
            <a:ea typeface="Calibri Light" panose="020F0302020204030204" pitchFamily="34" charset="0"/>
            <a:cs typeface="Calibri Light" panose="020F0302020204030204" pitchFamily="34" charset="0"/>
          </a:endParaRPr>
        </a:p>
      </dgm:t>
    </dgm:pt>
    <dgm:pt modelId="{0844A31A-FF49-4285-9E11-207DB0D6E513}" type="parTrans" cxnId="{06CD57EC-86DA-4C59-847D-5812BC408990}">
      <dgm:prSet/>
      <dgm:spPr/>
      <dgm:t>
        <a:bodyPr/>
        <a:lstStyle/>
        <a:p>
          <a:endParaRPr lang="nl-NL" sz="1400"/>
        </a:p>
      </dgm:t>
    </dgm:pt>
    <dgm:pt modelId="{D553B169-E221-4C95-84E6-8B9DA08C3CB7}" type="sibTrans" cxnId="{06CD57EC-86DA-4C59-847D-5812BC408990}">
      <dgm:prSet/>
      <dgm:spPr/>
      <dgm:t>
        <a:bodyPr/>
        <a:lstStyle/>
        <a:p>
          <a:endParaRPr lang="nl-NL" sz="1400"/>
        </a:p>
      </dgm:t>
    </dgm:pt>
    <dgm:pt modelId="{8C3CE47D-1FCC-4461-83C2-53F7B23AE7A8}">
      <dgm:prSet phldrT="[Text]" custT="1"/>
      <dgm:spPr>
        <a:ln>
          <a:solidFill>
            <a:srgbClr val="ED7D31"/>
          </a:solidFill>
        </a:ln>
      </dgm:spPr>
      <dgm:t>
        <a:bodyPr/>
        <a:lstStyle/>
        <a:p>
          <a:pPr>
            <a:buNone/>
          </a:pPr>
          <a:r>
            <a:rPr lang="en-US" sz="150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Principles: 4</a:t>
          </a:r>
          <a:endParaRPr lang="nl-NL" sz="150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3EA4701B-7139-43FD-8FA3-5F21A138BA08}" type="parTrans" cxnId="{148673AE-834B-485C-9451-05FCFEF58967}">
      <dgm:prSet/>
      <dgm:spPr/>
      <dgm:t>
        <a:bodyPr/>
        <a:lstStyle/>
        <a:p>
          <a:endParaRPr lang="nl-NL" sz="1400"/>
        </a:p>
      </dgm:t>
    </dgm:pt>
    <dgm:pt modelId="{4E61C3BE-6392-448B-BCA0-ED82639D1D84}" type="sibTrans" cxnId="{148673AE-834B-485C-9451-05FCFEF58967}">
      <dgm:prSet/>
      <dgm:spPr/>
      <dgm:t>
        <a:bodyPr/>
        <a:lstStyle/>
        <a:p>
          <a:endParaRPr lang="nl-NL" sz="1400"/>
        </a:p>
      </dgm:t>
    </dgm:pt>
    <dgm:pt modelId="{388E5ABF-EC89-4A1D-9530-4C940B5743CC}">
      <dgm:prSet phldrT="[Text]" custT="1"/>
      <dgm:spPr>
        <a:ln>
          <a:solidFill>
            <a:srgbClr val="70AD47"/>
          </a:solidFill>
        </a:ln>
      </dgm:spPr>
      <dgm:t>
        <a:bodyPr/>
        <a:lstStyle/>
        <a:p>
          <a:pPr>
            <a:buNone/>
          </a:pPr>
          <a:r>
            <a:rPr lang="en-US" sz="15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  Criteria: 45</a:t>
          </a:r>
          <a:endParaRPr lang="nl-NL" sz="15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6D5BC214-38A0-4274-ACD4-02F3B3F4242B}" type="parTrans" cxnId="{D81F6FAB-BC5A-43B6-B0CB-4D054002D58C}">
      <dgm:prSet/>
      <dgm:spPr/>
      <dgm:t>
        <a:bodyPr/>
        <a:lstStyle/>
        <a:p>
          <a:endParaRPr lang="nl-NL" sz="1400"/>
        </a:p>
      </dgm:t>
    </dgm:pt>
    <dgm:pt modelId="{5C23852C-DCBC-454C-BC34-572505A26FA0}" type="sibTrans" cxnId="{D81F6FAB-BC5A-43B6-B0CB-4D054002D58C}">
      <dgm:prSet/>
      <dgm:spPr/>
      <dgm:t>
        <a:bodyPr/>
        <a:lstStyle/>
        <a:p>
          <a:endParaRPr lang="nl-NL" sz="1400"/>
        </a:p>
      </dgm:t>
    </dgm:pt>
    <dgm:pt modelId="{1B3A5BD5-9B20-483D-BEDA-6E0F2E4B0508}">
      <dgm:prSet phldrT="[Text]" custT="1"/>
      <dgm:spPr>
        <a:ln>
          <a:solidFill>
            <a:srgbClr val="70AD47"/>
          </a:solidFill>
        </a:ln>
      </dgm:spPr>
      <dgm:t>
        <a:bodyPr/>
        <a:lstStyle/>
        <a:p>
          <a:pPr>
            <a:buNone/>
          </a:pPr>
          <a:r>
            <a:rPr lang="en-US" sz="15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    Requirements: 93</a:t>
          </a:r>
          <a:endParaRPr lang="nl-NL" sz="15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E3B90F9C-8C5D-4EC8-821F-CBD7001BDF1A}" type="parTrans" cxnId="{CBE16DD2-6071-4E2A-9083-EB5C759763D7}">
      <dgm:prSet/>
      <dgm:spPr/>
      <dgm:t>
        <a:bodyPr/>
        <a:lstStyle/>
        <a:p>
          <a:endParaRPr lang="nl-NL" sz="1400"/>
        </a:p>
      </dgm:t>
    </dgm:pt>
    <dgm:pt modelId="{795A5D77-C6BA-40B7-B3D0-B5039971AAC4}" type="sibTrans" cxnId="{CBE16DD2-6071-4E2A-9083-EB5C759763D7}">
      <dgm:prSet/>
      <dgm:spPr/>
      <dgm:t>
        <a:bodyPr/>
        <a:lstStyle/>
        <a:p>
          <a:endParaRPr lang="nl-NL" sz="1400"/>
        </a:p>
      </dgm:t>
    </dgm:pt>
    <dgm:pt modelId="{C3A6D0E2-9516-4AC8-9DC6-FF8BB342AF7C}">
      <dgm:prSet phldrT="[Text]" custT="1"/>
      <dgm:spPr>
        <a:ln>
          <a:solidFill>
            <a:srgbClr val="4472C4"/>
          </a:solidFill>
        </a:ln>
      </dgm:spPr>
      <dgm:t>
        <a:bodyPr/>
        <a:lstStyle/>
        <a:p>
          <a:pPr>
            <a:buNone/>
          </a:pPr>
          <a:r>
            <a:rPr lang="en-US" sz="15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      Requirements: 17</a:t>
          </a:r>
          <a:endParaRPr lang="nl-NL" sz="15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7A9FA175-B33A-45C0-A057-91E2DCED73F7}" type="parTrans" cxnId="{5CC11913-45D6-4C10-A5ED-415FE6408890}">
      <dgm:prSet/>
      <dgm:spPr/>
      <dgm:t>
        <a:bodyPr/>
        <a:lstStyle/>
        <a:p>
          <a:endParaRPr lang="nl-NL" sz="1400"/>
        </a:p>
      </dgm:t>
    </dgm:pt>
    <dgm:pt modelId="{112AE5D7-B4CA-4000-81CB-10A79E68F5AC}" type="sibTrans" cxnId="{5CC11913-45D6-4C10-A5ED-415FE6408890}">
      <dgm:prSet/>
      <dgm:spPr/>
      <dgm:t>
        <a:bodyPr/>
        <a:lstStyle/>
        <a:p>
          <a:endParaRPr lang="nl-NL" sz="1400"/>
        </a:p>
      </dgm:t>
    </dgm:pt>
    <dgm:pt modelId="{89E4714C-9B9A-4E5B-98C7-DC9FA178E469}">
      <dgm:prSet phldrT="[Text]" custT="1"/>
      <dgm:spPr>
        <a:ln>
          <a:solidFill>
            <a:srgbClr val="FFC000"/>
          </a:solidFill>
        </a:ln>
      </dgm:spPr>
      <dgm:t>
        <a:bodyPr/>
        <a:lstStyle/>
        <a:p>
          <a:pPr>
            <a:buNone/>
          </a:pPr>
          <a:r>
            <a:rPr lang="en-US" sz="150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 Criteria: 7</a:t>
          </a:r>
          <a:endParaRPr lang="nl-NL" sz="150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01D24E19-47E5-4A7B-880A-AC05A48A2957}" type="parTrans" cxnId="{F52DACDA-51E0-428F-9E49-7382C860A5FC}">
      <dgm:prSet/>
      <dgm:spPr/>
      <dgm:t>
        <a:bodyPr/>
        <a:lstStyle/>
        <a:p>
          <a:endParaRPr lang="nl-NL" sz="1400"/>
        </a:p>
      </dgm:t>
    </dgm:pt>
    <dgm:pt modelId="{C1458223-FAB3-437C-9DBC-56A95A318A69}" type="sibTrans" cxnId="{F52DACDA-51E0-428F-9E49-7382C860A5FC}">
      <dgm:prSet/>
      <dgm:spPr/>
      <dgm:t>
        <a:bodyPr/>
        <a:lstStyle/>
        <a:p>
          <a:endParaRPr lang="nl-NL" sz="1400"/>
        </a:p>
      </dgm:t>
    </dgm:pt>
    <dgm:pt modelId="{2AE3FEA8-14CE-4E3D-88D3-E8ED85703F09}">
      <dgm:prSet phldrT="[Text]" custT="1"/>
      <dgm:spPr>
        <a:ln>
          <a:solidFill>
            <a:srgbClr val="ED7D31"/>
          </a:solidFill>
        </a:ln>
      </dgm:spPr>
      <dgm:t>
        <a:bodyPr/>
        <a:lstStyle/>
        <a:p>
          <a:pPr>
            <a:buNone/>
          </a:pPr>
          <a:r>
            <a:rPr lang="en-US" sz="150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  Criteria: 31</a:t>
          </a:r>
          <a:endParaRPr lang="nl-NL" sz="150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BFCB4008-973E-464B-AE91-4ECD9E095F4B}" type="parTrans" cxnId="{908F4354-4E37-4F19-AF14-82803368E252}">
      <dgm:prSet/>
      <dgm:spPr/>
      <dgm:t>
        <a:bodyPr/>
        <a:lstStyle/>
        <a:p>
          <a:endParaRPr lang="nl-NL" sz="1400"/>
        </a:p>
      </dgm:t>
    </dgm:pt>
    <dgm:pt modelId="{645EFF18-92BE-4649-883B-D13F2EB77370}" type="sibTrans" cxnId="{908F4354-4E37-4F19-AF14-82803368E252}">
      <dgm:prSet/>
      <dgm:spPr/>
      <dgm:t>
        <a:bodyPr/>
        <a:lstStyle/>
        <a:p>
          <a:endParaRPr lang="nl-NL" sz="1400"/>
        </a:p>
      </dgm:t>
    </dgm:pt>
    <dgm:pt modelId="{66E20A9B-3B97-400E-A925-4C24D7135701}">
      <dgm:prSet phldrT="[Text]" custT="1"/>
      <dgm:spPr>
        <a:ln>
          <a:solidFill>
            <a:srgbClr val="ED7D31"/>
          </a:solidFill>
        </a:ln>
      </dgm:spPr>
      <dgm:t>
        <a:bodyPr/>
        <a:lstStyle/>
        <a:p>
          <a:pPr>
            <a:buNone/>
          </a:pPr>
          <a:r>
            <a:rPr lang="en-US" sz="150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    Requirements:109</a:t>
          </a:r>
          <a:endParaRPr lang="nl-NL" sz="150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B1387B1A-3854-4036-8937-915AAC01EB46}" type="parTrans" cxnId="{C340FE47-CAF1-42E2-ABEA-4DDE4F2F5E19}">
      <dgm:prSet/>
      <dgm:spPr/>
      <dgm:t>
        <a:bodyPr/>
        <a:lstStyle/>
        <a:p>
          <a:endParaRPr lang="nl-NL" sz="1400"/>
        </a:p>
      </dgm:t>
    </dgm:pt>
    <dgm:pt modelId="{5CD73777-8741-4E38-B1A7-0B3EFF76B908}" type="sibTrans" cxnId="{C340FE47-CAF1-42E2-ABEA-4DDE4F2F5E19}">
      <dgm:prSet/>
      <dgm:spPr/>
      <dgm:t>
        <a:bodyPr/>
        <a:lstStyle/>
        <a:p>
          <a:endParaRPr lang="nl-NL" sz="1400"/>
        </a:p>
      </dgm:t>
    </dgm:pt>
    <dgm:pt modelId="{F83DD407-89B7-4D96-AD04-AB6EF0A60C5C}">
      <dgm:prSet phldrT="[Text]" custT="1"/>
      <dgm:spPr>
        <a:ln>
          <a:solidFill>
            <a:srgbClr val="ED7D31"/>
          </a:solidFill>
        </a:ln>
      </dgm:spPr>
      <dgm:t>
        <a:bodyPr/>
        <a:lstStyle/>
        <a:p>
          <a:pPr>
            <a:buNone/>
          </a:pPr>
          <a:endParaRPr lang="nl-NL" sz="1400" b="1" dirty="0"/>
        </a:p>
      </dgm:t>
    </dgm:pt>
    <dgm:pt modelId="{B506391D-9D6C-4890-84E4-8D2A032349AF}" type="parTrans" cxnId="{1E1F6599-A1D6-4CD1-AC50-7D0D1E93A447}">
      <dgm:prSet/>
      <dgm:spPr/>
      <dgm:t>
        <a:bodyPr/>
        <a:lstStyle/>
        <a:p>
          <a:endParaRPr lang="nl-NL" sz="1400"/>
        </a:p>
      </dgm:t>
    </dgm:pt>
    <dgm:pt modelId="{46E43D03-64F0-4D68-93F9-2BA657D4B8CB}" type="sibTrans" cxnId="{1E1F6599-A1D6-4CD1-AC50-7D0D1E93A447}">
      <dgm:prSet/>
      <dgm:spPr/>
      <dgm:t>
        <a:bodyPr/>
        <a:lstStyle/>
        <a:p>
          <a:endParaRPr lang="nl-NL" sz="1400"/>
        </a:p>
      </dgm:t>
    </dgm:pt>
    <dgm:pt modelId="{E347C2C5-8EE8-436D-9DBA-BCC5630BF581}">
      <dgm:prSet phldrT="[Text]" custT="1"/>
      <dgm:spPr>
        <a:ln>
          <a:solidFill>
            <a:srgbClr val="FFC000"/>
          </a:solidFill>
        </a:ln>
      </dgm:spPr>
      <dgm:t>
        <a:bodyPr/>
        <a:lstStyle/>
        <a:p>
          <a:pPr>
            <a:buNone/>
          </a:pPr>
          <a:r>
            <a:rPr lang="en-US" sz="150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Requirements: 13</a:t>
          </a:r>
          <a:endParaRPr lang="nl-NL" sz="150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61ADFD53-F4C8-46D3-9B07-2F005F03A942}" type="sibTrans" cxnId="{5A95D9C2-66CC-4483-8794-AB39A7A344D9}">
      <dgm:prSet/>
      <dgm:spPr/>
      <dgm:t>
        <a:bodyPr/>
        <a:lstStyle/>
        <a:p>
          <a:endParaRPr lang="nl-NL" sz="1400"/>
        </a:p>
      </dgm:t>
    </dgm:pt>
    <dgm:pt modelId="{82A2F758-31AC-44F3-9599-BD9667A68E9A}" type="parTrans" cxnId="{5A95D9C2-66CC-4483-8794-AB39A7A344D9}">
      <dgm:prSet/>
      <dgm:spPr/>
      <dgm:t>
        <a:bodyPr/>
        <a:lstStyle/>
        <a:p>
          <a:endParaRPr lang="nl-NL" sz="1400"/>
        </a:p>
      </dgm:t>
    </dgm:pt>
    <dgm:pt modelId="{C8036A0F-B28E-4CAF-B2E9-9361BF8CFC72}">
      <dgm:prSet phldrT="[Text]" custT="1"/>
      <dgm:spPr>
        <a:ln>
          <a:solidFill>
            <a:srgbClr val="4472C4"/>
          </a:solidFill>
        </a:ln>
      </dgm:spPr>
      <dgm:t>
        <a:bodyPr/>
        <a:lstStyle/>
        <a:p>
          <a:pPr>
            <a:buNone/>
          </a:pPr>
          <a:endParaRPr lang="nl-NL" sz="1400" b="1" dirty="0">
            <a:solidFill>
              <a:srgbClr val="4472C4"/>
            </a:solidFill>
          </a:endParaRPr>
        </a:p>
      </dgm:t>
    </dgm:pt>
    <dgm:pt modelId="{895166E2-0B85-49AE-B000-DDDFC8C5AA81}" type="parTrans" cxnId="{A2252FBE-530F-4F3A-81E8-130AD8527160}">
      <dgm:prSet/>
      <dgm:spPr/>
      <dgm:t>
        <a:bodyPr/>
        <a:lstStyle/>
        <a:p>
          <a:endParaRPr lang="en-GB" sz="1400"/>
        </a:p>
      </dgm:t>
    </dgm:pt>
    <dgm:pt modelId="{56FDF46C-CE02-43BA-9A29-49CFE5B92EB9}" type="sibTrans" cxnId="{A2252FBE-530F-4F3A-81E8-130AD8527160}">
      <dgm:prSet/>
      <dgm:spPr/>
      <dgm:t>
        <a:bodyPr/>
        <a:lstStyle/>
        <a:p>
          <a:endParaRPr lang="en-GB" sz="1400"/>
        </a:p>
      </dgm:t>
    </dgm:pt>
    <dgm:pt modelId="{F4C96B88-2280-43A9-A646-68185BFD214B}">
      <dgm:prSet phldrT="[Text]" custT="1"/>
      <dgm:spPr>
        <a:ln>
          <a:solidFill>
            <a:srgbClr val="70AD47"/>
          </a:solidFill>
        </a:ln>
      </dgm:spPr>
      <dgm:t>
        <a:bodyPr/>
        <a:lstStyle/>
        <a:p>
          <a:pPr>
            <a:buFont typeface="Arial" panose="020B0604020202020204" pitchFamily="34" charset="0"/>
            <a:buNone/>
          </a:pPr>
          <a:r>
            <a:rPr lang="nl-NL" sz="1400" b="1" dirty="0">
              <a:solidFill>
                <a:srgbClr val="70AD47"/>
              </a:solidFill>
            </a:rPr>
            <a:t>	</a:t>
          </a:r>
        </a:p>
      </dgm:t>
    </dgm:pt>
    <dgm:pt modelId="{D09AEFC7-B417-4ECA-9F4A-2C2FF1FF4A3E}" type="sibTrans" cxnId="{1DD874B3-7D75-443D-96E0-AA03FC37BF03}">
      <dgm:prSet/>
      <dgm:spPr/>
      <dgm:t>
        <a:bodyPr/>
        <a:lstStyle/>
        <a:p>
          <a:endParaRPr lang="en-GB" sz="1400"/>
        </a:p>
      </dgm:t>
    </dgm:pt>
    <dgm:pt modelId="{C2D98FCC-3895-4064-BE17-EAC39E876550}" type="parTrans" cxnId="{1DD874B3-7D75-443D-96E0-AA03FC37BF03}">
      <dgm:prSet/>
      <dgm:spPr/>
      <dgm:t>
        <a:bodyPr/>
        <a:lstStyle/>
        <a:p>
          <a:endParaRPr lang="en-GB" sz="1400"/>
        </a:p>
      </dgm:t>
    </dgm:pt>
    <dgm:pt modelId="{BF18AD71-AC5A-4745-8FD7-C5182DC19CF4}">
      <dgm:prSet phldrT="[Text]" custT="1"/>
      <dgm:spPr>
        <a:ln>
          <a:solidFill>
            <a:srgbClr val="4472C4"/>
          </a:solidFill>
        </a:ln>
      </dgm:spPr>
      <dgm:t>
        <a:bodyPr/>
        <a:lstStyle/>
        <a:p>
          <a:pPr>
            <a:buNone/>
          </a:pPr>
          <a:r>
            <a:rPr lang="en-US" sz="15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    Criteria: 10</a:t>
          </a:r>
          <a:endParaRPr lang="nl-NL" sz="15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endParaRPr>
        </a:p>
      </dgm:t>
    </dgm:pt>
    <dgm:pt modelId="{C10EDF97-F890-4B5C-B1A9-7BDA7E1F9CB1}" type="sibTrans" cxnId="{BD640E34-93CD-4EA7-8268-35F2D2A9718D}">
      <dgm:prSet/>
      <dgm:spPr/>
      <dgm:t>
        <a:bodyPr/>
        <a:lstStyle/>
        <a:p>
          <a:endParaRPr lang="nl-NL" sz="1400"/>
        </a:p>
      </dgm:t>
    </dgm:pt>
    <dgm:pt modelId="{9F321E11-CF0F-4140-9AB3-31A25DF0AED5}" type="parTrans" cxnId="{BD640E34-93CD-4EA7-8268-35F2D2A9718D}">
      <dgm:prSet/>
      <dgm:spPr/>
      <dgm:t>
        <a:bodyPr/>
        <a:lstStyle/>
        <a:p>
          <a:endParaRPr lang="nl-NL" sz="1400"/>
        </a:p>
      </dgm:t>
    </dgm:pt>
    <dgm:pt modelId="{E016BD32-8EA7-4A9A-A697-74CFE62DF6C6}" type="pres">
      <dgm:prSet presAssocID="{00ADD921-8AFF-4A48-8113-91F212BA7652}" presName="cycleMatrixDiagram" presStyleCnt="0">
        <dgm:presLayoutVars>
          <dgm:chMax val="1"/>
          <dgm:dir/>
          <dgm:animLvl val="lvl"/>
          <dgm:resizeHandles val="exact"/>
        </dgm:presLayoutVars>
      </dgm:prSet>
      <dgm:spPr/>
    </dgm:pt>
    <dgm:pt modelId="{25A2E4D4-4583-4D27-B27C-81FAA42A9EC5}" type="pres">
      <dgm:prSet presAssocID="{00ADD921-8AFF-4A48-8113-91F212BA7652}" presName="children" presStyleCnt="0"/>
      <dgm:spPr/>
    </dgm:pt>
    <dgm:pt modelId="{F0D85B0C-9E30-4086-80C3-57606AB382E3}" type="pres">
      <dgm:prSet presAssocID="{00ADD921-8AFF-4A48-8113-91F212BA7652}" presName="child1group" presStyleCnt="0"/>
      <dgm:spPr/>
    </dgm:pt>
    <dgm:pt modelId="{6045DB89-F32E-4CB9-AFBE-7E39079AA6CB}" type="pres">
      <dgm:prSet presAssocID="{00ADD921-8AFF-4A48-8113-91F212BA7652}" presName="child1" presStyleLbl="bgAcc1" presStyleIdx="0" presStyleCnt="4" custLinFactNeighborX="-700" custLinFactNeighborY="1614"/>
      <dgm:spPr/>
    </dgm:pt>
    <dgm:pt modelId="{82F1F44D-D9DE-4106-883B-CC5A9C95D9F9}" type="pres">
      <dgm:prSet presAssocID="{00ADD921-8AFF-4A48-8113-91F212BA7652}" presName="child1Text" presStyleLbl="bgAcc1" presStyleIdx="0" presStyleCnt="4">
        <dgm:presLayoutVars>
          <dgm:bulletEnabled val="1"/>
        </dgm:presLayoutVars>
      </dgm:prSet>
      <dgm:spPr/>
    </dgm:pt>
    <dgm:pt modelId="{F3C7A619-4CC8-432F-8A8E-3C9D4D78A709}" type="pres">
      <dgm:prSet presAssocID="{00ADD921-8AFF-4A48-8113-91F212BA7652}" presName="child2group" presStyleCnt="0"/>
      <dgm:spPr/>
    </dgm:pt>
    <dgm:pt modelId="{99485F6A-15C0-40FF-B949-A34516573C84}" type="pres">
      <dgm:prSet presAssocID="{00ADD921-8AFF-4A48-8113-91F212BA7652}" presName="child2" presStyleLbl="bgAcc1" presStyleIdx="1" presStyleCnt="4" custLinFactNeighborX="620" custLinFactNeighborY="-1978"/>
      <dgm:spPr/>
    </dgm:pt>
    <dgm:pt modelId="{2B4E82E6-2C3B-4C6D-8800-2FA3EC2AD73F}" type="pres">
      <dgm:prSet presAssocID="{00ADD921-8AFF-4A48-8113-91F212BA7652}" presName="child2Text" presStyleLbl="bgAcc1" presStyleIdx="1" presStyleCnt="4">
        <dgm:presLayoutVars>
          <dgm:bulletEnabled val="1"/>
        </dgm:presLayoutVars>
      </dgm:prSet>
      <dgm:spPr/>
    </dgm:pt>
    <dgm:pt modelId="{6B091D1B-6116-40BF-BDEF-9AB89114679C}" type="pres">
      <dgm:prSet presAssocID="{00ADD921-8AFF-4A48-8113-91F212BA7652}" presName="child3group" presStyleCnt="0"/>
      <dgm:spPr/>
    </dgm:pt>
    <dgm:pt modelId="{A36089AE-0B6D-4C75-AC47-AA37E2C3B5A9}" type="pres">
      <dgm:prSet presAssocID="{00ADD921-8AFF-4A48-8113-91F212BA7652}" presName="child3" presStyleLbl="bgAcc1" presStyleIdx="2" presStyleCnt="4" custLinFactNeighborX="1047"/>
      <dgm:spPr/>
    </dgm:pt>
    <dgm:pt modelId="{DEE835A4-C237-4099-A457-82016B0B303E}" type="pres">
      <dgm:prSet presAssocID="{00ADD921-8AFF-4A48-8113-91F212BA7652}" presName="child3Text" presStyleLbl="bgAcc1" presStyleIdx="2" presStyleCnt="4">
        <dgm:presLayoutVars>
          <dgm:bulletEnabled val="1"/>
        </dgm:presLayoutVars>
      </dgm:prSet>
      <dgm:spPr/>
    </dgm:pt>
    <dgm:pt modelId="{DDD42325-D99D-40B1-8D97-E16345C48D3F}" type="pres">
      <dgm:prSet presAssocID="{00ADD921-8AFF-4A48-8113-91F212BA7652}" presName="child4group" presStyleCnt="0"/>
      <dgm:spPr/>
    </dgm:pt>
    <dgm:pt modelId="{8AF37CE8-09B9-4639-BC57-8743191B7DCF}" type="pres">
      <dgm:prSet presAssocID="{00ADD921-8AFF-4A48-8113-91F212BA7652}" presName="child4" presStyleLbl="bgAcc1" presStyleIdx="3" presStyleCnt="4" custLinFactNeighborX="-685" custLinFactNeighborY="-538"/>
      <dgm:spPr/>
    </dgm:pt>
    <dgm:pt modelId="{E6B5A768-1865-4E60-9DC9-0142BFBF0A9A}" type="pres">
      <dgm:prSet presAssocID="{00ADD921-8AFF-4A48-8113-91F212BA7652}" presName="child4Text" presStyleLbl="bgAcc1" presStyleIdx="3" presStyleCnt="4">
        <dgm:presLayoutVars>
          <dgm:bulletEnabled val="1"/>
        </dgm:presLayoutVars>
      </dgm:prSet>
      <dgm:spPr/>
    </dgm:pt>
    <dgm:pt modelId="{7CA6AA6F-BE6A-4AF1-B46D-91020314528D}" type="pres">
      <dgm:prSet presAssocID="{00ADD921-8AFF-4A48-8113-91F212BA7652}" presName="childPlaceholder" presStyleCnt="0"/>
      <dgm:spPr/>
    </dgm:pt>
    <dgm:pt modelId="{0D403778-68B3-47DC-972B-EBA9410FEC6A}" type="pres">
      <dgm:prSet presAssocID="{00ADD921-8AFF-4A48-8113-91F212BA7652}" presName="circle" presStyleCnt="0"/>
      <dgm:spPr/>
    </dgm:pt>
    <dgm:pt modelId="{FA88464B-54FF-422C-972E-6E65900EE7E9}" type="pres">
      <dgm:prSet presAssocID="{00ADD921-8AFF-4A48-8113-91F212BA7652}" presName="quadrant1" presStyleLbl="node1" presStyleIdx="0" presStyleCnt="4">
        <dgm:presLayoutVars>
          <dgm:chMax val="1"/>
          <dgm:bulletEnabled val="1"/>
        </dgm:presLayoutVars>
      </dgm:prSet>
      <dgm:spPr/>
    </dgm:pt>
    <dgm:pt modelId="{8BF14E0B-9BAD-4807-A4EA-BC4DA37D15E9}" type="pres">
      <dgm:prSet presAssocID="{00ADD921-8AFF-4A48-8113-91F212BA7652}" presName="quadrant2" presStyleLbl="node1" presStyleIdx="1" presStyleCnt="4">
        <dgm:presLayoutVars>
          <dgm:chMax val="1"/>
          <dgm:bulletEnabled val="1"/>
        </dgm:presLayoutVars>
      </dgm:prSet>
      <dgm:spPr/>
    </dgm:pt>
    <dgm:pt modelId="{4B92E11B-27A8-4716-8AC4-ADF22BC918FA}" type="pres">
      <dgm:prSet presAssocID="{00ADD921-8AFF-4A48-8113-91F212BA7652}" presName="quadrant3" presStyleLbl="node1" presStyleIdx="2" presStyleCnt="4" custLinFactNeighborX="0">
        <dgm:presLayoutVars>
          <dgm:chMax val="1"/>
          <dgm:bulletEnabled val="1"/>
        </dgm:presLayoutVars>
      </dgm:prSet>
      <dgm:spPr/>
    </dgm:pt>
    <dgm:pt modelId="{EC325AB9-BDDA-43D0-BBAE-BB9D8C20FADE}" type="pres">
      <dgm:prSet presAssocID="{00ADD921-8AFF-4A48-8113-91F212BA7652}" presName="quadrant4" presStyleLbl="node1" presStyleIdx="3" presStyleCnt="4">
        <dgm:presLayoutVars>
          <dgm:chMax val="1"/>
          <dgm:bulletEnabled val="1"/>
        </dgm:presLayoutVars>
      </dgm:prSet>
      <dgm:spPr/>
    </dgm:pt>
    <dgm:pt modelId="{55267A05-0B25-4A75-B702-5124067D9486}" type="pres">
      <dgm:prSet presAssocID="{00ADD921-8AFF-4A48-8113-91F212BA7652}" presName="quadrantPlaceholder" presStyleCnt="0"/>
      <dgm:spPr/>
    </dgm:pt>
    <dgm:pt modelId="{083769A7-5F31-445B-883C-563693D398B1}" type="pres">
      <dgm:prSet presAssocID="{00ADD921-8AFF-4A48-8113-91F212BA7652}" presName="center1" presStyleLbl="fgShp" presStyleIdx="0" presStyleCnt="2" custLinFactX="300000" custLinFactY="71498" custLinFactNeighborX="349039" custLinFactNeighborY="100000"/>
      <dgm:spPr>
        <a:noFill/>
        <a:ln>
          <a:noFill/>
        </a:ln>
      </dgm:spPr>
    </dgm:pt>
    <dgm:pt modelId="{41EF4112-CE9D-4F12-BAEF-935B55E71C7D}" type="pres">
      <dgm:prSet presAssocID="{00ADD921-8AFF-4A48-8113-91F212BA7652}" presName="center2" presStyleLbl="fgShp" presStyleIdx="1" presStyleCnt="2" custLinFactX="300000" custLinFactY="49041" custLinFactNeighborX="349039" custLinFactNeighborY="100000"/>
      <dgm:spPr>
        <a:noFill/>
        <a:ln>
          <a:noFill/>
        </a:ln>
      </dgm:spPr>
    </dgm:pt>
  </dgm:ptLst>
  <dgm:cxnLst>
    <dgm:cxn modelId="{B5C05D00-9F51-4C29-848A-972F36E3CC68}" type="presOf" srcId="{E347C2C5-8EE8-436D-9DBA-BCC5630BF581}" destId="{A36089AE-0B6D-4C75-AC47-AA37E2C3B5A9}" srcOrd="0" destOrd="2" presId="urn:microsoft.com/office/officeart/2005/8/layout/cycle4"/>
    <dgm:cxn modelId="{C9F2270C-545E-4740-A3A8-FADD0F6B9C3F}" type="presOf" srcId="{89E4714C-9B9A-4E5B-98C7-DC9FA178E469}" destId="{DEE835A4-C237-4099-A457-82016B0B303E}" srcOrd="1" destOrd="1" presId="urn:microsoft.com/office/officeart/2005/8/layout/cycle4"/>
    <dgm:cxn modelId="{55FFE112-246F-433B-9E73-943C76A8D1B8}" type="presOf" srcId="{2AE3FEA8-14CE-4E3D-88D3-E8ED85703F09}" destId="{E6B5A768-1865-4E60-9DC9-0142BFBF0A9A}" srcOrd="1" destOrd="1" presId="urn:microsoft.com/office/officeart/2005/8/layout/cycle4"/>
    <dgm:cxn modelId="{5CC11913-45D6-4C10-A5ED-415FE6408890}" srcId="{15846905-186C-4A8E-90E7-6E20305A3E32}" destId="{C3A6D0E2-9516-4AC8-9DC6-FF8BB342AF7C}" srcOrd="2" destOrd="0" parTransId="{7A9FA175-B33A-45C0-A057-91E2DCED73F7}" sibTransId="{112AE5D7-B4CA-4000-81CB-10A79E68F5AC}"/>
    <dgm:cxn modelId="{79798E1A-9D2C-4871-8901-79CACA350149}" type="presOf" srcId="{F83DD407-89B7-4D96-AD04-AB6EF0A60C5C}" destId="{8AF37CE8-09B9-4639-BC57-8743191B7DCF}" srcOrd="0" destOrd="3" presId="urn:microsoft.com/office/officeart/2005/8/layout/cycle4"/>
    <dgm:cxn modelId="{606C501F-5CAC-4A4B-AD41-6A2DEEC94E43}" type="presOf" srcId="{1B3A5BD5-9B20-483D-BEDA-6E0F2E4B0508}" destId="{6045DB89-F32E-4CB9-AFBE-7E39079AA6CB}" srcOrd="0" destOrd="2" presId="urn:microsoft.com/office/officeart/2005/8/layout/cycle4"/>
    <dgm:cxn modelId="{E3C11D21-D6A1-499E-8B10-A0C99ADA87A4}" type="presOf" srcId="{F83DD407-89B7-4D96-AD04-AB6EF0A60C5C}" destId="{E6B5A768-1865-4E60-9DC9-0142BFBF0A9A}" srcOrd="1" destOrd="3" presId="urn:microsoft.com/office/officeart/2005/8/layout/cycle4"/>
    <dgm:cxn modelId="{6030BD22-7523-41D9-9C83-BC516ED2D445}" type="presOf" srcId="{DAAEBF14-CEF5-4D7F-966F-24AA6B7741A5}" destId="{6045DB89-F32E-4CB9-AFBE-7E39079AA6CB}" srcOrd="0" destOrd="0" presId="urn:microsoft.com/office/officeart/2005/8/layout/cycle4"/>
    <dgm:cxn modelId="{8A38B025-300C-46F3-AC4D-C1E341FDBA25}" type="presOf" srcId="{F4C96B88-2280-43A9-A646-68185BFD214B}" destId="{6045DB89-F32E-4CB9-AFBE-7E39079AA6CB}" srcOrd="0" destOrd="3" presId="urn:microsoft.com/office/officeart/2005/8/layout/cycle4"/>
    <dgm:cxn modelId="{BD640E34-93CD-4EA7-8268-35F2D2A9718D}" srcId="{15846905-186C-4A8E-90E7-6E20305A3E32}" destId="{BF18AD71-AC5A-4745-8FD7-C5182DC19CF4}" srcOrd="1" destOrd="0" parTransId="{9F321E11-CF0F-4140-9AB3-31A25DF0AED5}" sibTransId="{C10EDF97-F890-4B5C-B1A9-7BDA7E1F9CB1}"/>
    <dgm:cxn modelId="{BA099A38-5773-45EB-BF4C-20529C39E225}" type="presOf" srcId="{1B3A5BD5-9B20-483D-BEDA-6E0F2E4B0508}" destId="{82F1F44D-D9DE-4106-883B-CC5A9C95D9F9}" srcOrd="1" destOrd="2" presId="urn:microsoft.com/office/officeart/2005/8/layout/cycle4"/>
    <dgm:cxn modelId="{F5E61D40-8D28-47F5-9C80-F4C86378386C}" type="presOf" srcId="{8C3CE47D-1FCC-4461-83C2-53F7B23AE7A8}" destId="{E6B5A768-1865-4E60-9DC9-0142BFBF0A9A}" srcOrd="1" destOrd="0" presId="urn:microsoft.com/office/officeart/2005/8/layout/cycle4"/>
    <dgm:cxn modelId="{3E6B4844-F129-41BD-B61E-DE424A508750}" type="presOf" srcId="{8C3CE47D-1FCC-4461-83C2-53F7B23AE7A8}" destId="{8AF37CE8-09B9-4639-BC57-8743191B7DCF}" srcOrd="0" destOrd="0" presId="urn:microsoft.com/office/officeart/2005/8/layout/cycle4"/>
    <dgm:cxn modelId="{36C9FD46-8943-41CE-884B-76EBA9935AF1}" type="presOf" srcId="{F4C96B88-2280-43A9-A646-68185BFD214B}" destId="{82F1F44D-D9DE-4106-883B-CC5A9C95D9F9}" srcOrd="1" destOrd="3" presId="urn:microsoft.com/office/officeart/2005/8/layout/cycle4"/>
    <dgm:cxn modelId="{C340FE47-CAF1-42E2-ABEA-4DDE4F2F5E19}" srcId="{9C2FC7AA-DDC5-414D-968B-A122E92511E6}" destId="{66E20A9B-3B97-400E-A925-4C24D7135701}" srcOrd="2" destOrd="0" parTransId="{B1387B1A-3854-4036-8937-915AAC01EB46}" sibTransId="{5CD73777-8741-4E38-B1A7-0B3EFF76B908}"/>
    <dgm:cxn modelId="{1AC1F948-B4A2-403D-994A-EF3732F2E9AD}" type="presOf" srcId="{2AE3FEA8-14CE-4E3D-88D3-E8ED85703F09}" destId="{8AF37CE8-09B9-4639-BC57-8743191B7DCF}" srcOrd="0" destOrd="1" presId="urn:microsoft.com/office/officeart/2005/8/layout/cycle4"/>
    <dgm:cxn modelId="{92C9F269-4183-4689-A3A0-C4676DAE04E6}" type="presOf" srcId="{C3A6D0E2-9516-4AC8-9DC6-FF8BB342AF7C}" destId="{2B4E82E6-2C3B-4C6D-8800-2FA3EC2AD73F}" srcOrd="1" destOrd="2" presId="urn:microsoft.com/office/officeart/2005/8/layout/cycle4"/>
    <dgm:cxn modelId="{EF9FC26A-C870-4D8C-A6A8-0E17C59994D2}" srcId="{15846905-186C-4A8E-90E7-6E20305A3E32}" destId="{DCC12A1F-C2DC-4F78-A655-933E3EAC1DDC}" srcOrd="0" destOrd="0" parTransId="{821FE54A-390C-4FF4-8C72-C5693C38835C}" sibTransId="{0281E54D-7118-4BE4-9885-A3F7F055C124}"/>
    <dgm:cxn modelId="{5EF5074B-6BC5-4E14-915E-57070C963394}" type="presOf" srcId="{E1360709-2B28-43CA-A6B2-F848C27F83D0}" destId="{DEE835A4-C237-4099-A457-82016B0B303E}" srcOrd="1" destOrd="0" presId="urn:microsoft.com/office/officeart/2005/8/layout/cycle4"/>
    <dgm:cxn modelId="{5649476B-D4AC-430A-BA71-71B5D40DC41D}" srcId="{BCCABE8E-B69B-47DA-9204-95DF18ADE5EE}" destId="{E1360709-2B28-43CA-A6B2-F848C27F83D0}" srcOrd="0" destOrd="0" parTransId="{B36BCE86-87A1-41CF-9D09-107AE80D6425}" sibTransId="{5A2F35EB-643A-4938-8B23-F055E816BB71}"/>
    <dgm:cxn modelId="{3004064C-AB68-4DE0-BC0E-2EAE75B7F7CA}" type="presOf" srcId="{BF18AD71-AC5A-4745-8FD7-C5182DC19CF4}" destId="{99485F6A-15C0-40FF-B949-A34516573C84}" srcOrd="0" destOrd="1" presId="urn:microsoft.com/office/officeart/2005/8/layout/cycle4"/>
    <dgm:cxn modelId="{A1CF5E52-2F5E-4E9F-808F-4C84CAB9216C}" type="presOf" srcId="{C3A6D0E2-9516-4AC8-9DC6-FF8BB342AF7C}" destId="{99485F6A-15C0-40FF-B949-A34516573C84}" srcOrd="0" destOrd="2" presId="urn:microsoft.com/office/officeart/2005/8/layout/cycle4"/>
    <dgm:cxn modelId="{29C3E672-114C-4409-90E6-FAB1BB4495D2}" type="presOf" srcId="{BF18AD71-AC5A-4745-8FD7-C5182DC19CF4}" destId="{2B4E82E6-2C3B-4C6D-8800-2FA3EC2AD73F}" srcOrd="1" destOrd="1" presId="urn:microsoft.com/office/officeart/2005/8/layout/cycle4"/>
    <dgm:cxn modelId="{611D3A53-0805-4E71-8CD4-841155A30BCA}" srcId="{E89A6A86-B75B-4506-BEE2-B80228BB5936}" destId="{DAAEBF14-CEF5-4D7F-966F-24AA6B7741A5}" srcOrd="0" destOrd="0" parTransId="{01B3CA73-FCE7-4CCB-BB00-7EAB4F70F9D3}" sibTransId="{72C30E96-38AF-4549-9C50-D4E99A976375}"/>
    <dgm:cxn modelId="{B72BAC73-72DD-4E7F-BA1C-11D8B88DEF56}" type="presOf" srcId="{DCC12A1F-C2DC-4F78-A655-933E3EAC1DDC}" destId="{2B4E82E6-2C3B-4C6D-8800-2FA3EC2AD73F}" srcOrd="1" destOrd="0" presId="urn:microsoft.com/office/officeart/2005/8/layout/cycle4"/>
    <dgm:cxn modelId="{908F4354-4E37-4F19-AF14-82803368E252}" srcId="{9C2FC7AA-DDC5-414D-968B-A122E92511E6}" destId="{2AE3FEA8-14CE-4E3D-88D3-E8ED85703F09}" srcOrd="1" destOrd="0" parTransId="{BFCB4008-973E-464B-AE91-4ECD9E095F4B}" sibTransId="{645EFF18-92BE-4649-883B-D13F2EB77370}"/>
    <dgm:cxn modelId="{FC9CC45A-D713-4B49-90D3-6EA7F4614431}" type="presOf" srcId="{C8036A0F-B28E-4CAF-B2E9-9361BF8CFC72}" destId="{2B4E82E6-2C3B-4C6D-8800-2FA3EC2AD73F}" srcOrd="1" destOrd="3" presId="urn:microsoft.com/office/officeart/2005/8/layout/cycle4"/>
    <dgm:cxn modelId="{BB0ACA80-8283-4F92-A36C-2A8B110A343A}" type="presOf" srcId="{BCCABE8E-B69B-47DA-9204-95DF18ADE5EE}" destId="{4B92E11B-27A8-4716-8AC4-ADF22BC918FA}" srcOrd="0" destOrd="0" presId="urn:microsoft.com/office/officeart/2005/8/layout/cycle4"/>
    <dgm:cxn modelId="{2C3B6D93-028B-4D81-B284-E005BEF22D85}" type="presOf" srcId="{66E20A9B-3B97-400E-A925-4C24D7135701}" destId="{8AF37CE8-09B9-4639-BC57-8743191B7DCF}" srcOrd="0" destOrd="2" presId="urn:microsoft.com/office/officeart/2005/8/layout/cycle4"/>
    <dgm:cxn modelId="{7F2E3998-743B-41CF-B6AE-83E6F84B6159}" srcId="{00ADD921-8AFF-4A48-8113-91F212BA7652}" destId="{E89A6A86-B75B-4506-BEE2-B80228BB5936}" srcOrd="0" destOrd="0" parTransId="{EF29D0E9-9F06-46D6-A63A-F2E6CEC41977}" sibTransId="{5B551721-4D76-4D07-AC4C-7A4088D0BE1E}"/>
    <dgm:cxn modelId="{1E1F6599-A1D6-4CD1-AC50-7D0D1E93A447}" srcId="{9C2FC7AA-DDC5-414D-968B-A122E92511E6}" destId="{F83DD407-89B7-4D96-AD04-AB6EF0A60C5C}" srcOrd="3" destOrd="0" parTransId="{B506391D-9D6C-4890-84E4-8D2A032349AF}" sibTransId="{46E43D03-64F0-4D68-93F9-2BA657D4B8CB}"/>
    <dgm:cxn modelId="{8BFEA09C-80F0-4B02-82A2-3B4308CE3FA9}" srcId="{00ADD921-8AFF-4A48-8113-91F212BA7652}" destId="{15846905-186C-4A8E-90E7-6E20305A3E32}" srcOrd="1" destOrd="0" parTransId="{18081D75-ADB1-4A4A-96F8-0EA4ABEF7E15}" sibTransId="{C98F2BA2-1BA8-48F4-8864-BB6CFE8C66C8}"/>
    <dgm:cxn modelId="{5131ED9D-78E1-402B-A25D-6D843F5586AD}" type="presOf" srcId="{C8036A0F-B28E-4CAF-B2E9-9361BF8CFC72}" destId="{99485F6A-15C0-40FF-B949-A34516573C84}" srcOrd="0" destOrd="3" presId="urn:microsoft.com/office/officeart/2005/8/layout/cycle4"/>
    <dgm:cxn modelId="{8B69BFA0-2967-418E-B63C-83BF657565DE}" type="presOf" srcId="{E347C2C5-8EE8-436D-9DBA-BCC5630BF581}" destId="{DEE835A4-C237-4099-A457-82016B0B303E}" srcOrd="1" destOrd="2" presId="urn:microsoft.com/office/officeart/2005/8/layout/cycle4"/>
    <dgm:cxn modelId="{E59E45AA-7D20-40EE-93EE-E82722C0D454}" type="presOf" srcId="{DAAEBF14-CEF5-4D7F-966F-24AA6B7741A5}" destId="{82F1F44D-D9DE-4106-883B-CC5A9C95D9F9}" srcOrd="1" destOrd="0" presId="urn:microsoft.com/office/officeart/2005/8/layout/cycle4"/>
    <dgm:cxn modelId="{D81F6FAB-BC5A-43B6-B0CB-4D054002D58C}" srcId="{E89A6A86-B75B-4506-BEE2-B80228BB5936}" destId="{388E5ABF-EC89-4A1D-9530-4C940B5743CC}" srcOrd="1" destOrd="0" parTransId="{6D5BC214-38A0-4274-ACD4-02F3B3F4242B}" sibTransId="{5C23852C-DCBC-454C-BC34-572505A26FA0}"/>
    <dgm:cxn modelId="{148673AE-834B-485C-9451-05FCFEF58967}" srcId="{9C2FC7AA-DDC5-414D-968B-A122E92511E6}" destId="{8C3CE47D-1FCC-4461-83C2-53F7B23AE7A8}" srcOrd="0" destOrd="0" parTransId="{3EA4701B-7139-43FD-8FA3-5F21A138BA08}" sibTransId="{4E61C3BE-6392-448B-BCA0-ED82639D1D84}"/>
    <dgm:cxn modelId="{1DD874B3-7D75-443D-96E0-AA03FC37BF03}" srcId="{E89A6A86-B75B-4506-BEE2-B80228BB5936}" destId="{F4C96B88-2280-43A9-A646-68185BFD214B}" srcOrd="3" destOrd="0" parTransId="{C2D98FCC-3895-4064-BE17-EAC39E876550}" sibTransId="{D09AEFC7-B417-4ECA-9F4A-2C2FF1FF4A3E}"/>
    <dgm:cxn modelId="{981B9CB4-E72E-40CF-87B1-0A96427C6895}" type="presOf" srcId="{DCC12A1F-C2DC-4F78-A655-933E3EAC1DDC}" destId="{99485F6A-15C0-40FF-B949-A34516573C84}" srcOrd="0" destOrd="0" presId="urn:microsoft.com/office/officeart/2005/8/layout/cycle4"/>
    <dgm:cxn modelId="{1D00C0B7-FC91-402A-867C-CAFDC464F3B7}" type="presOf" srcId="{00ADD921-8AFF-4A48-8113-91F212BA7652}" destId="{E016BD32-8EA7-4A9A-A697-74CFE62DF6C6}" srcOrd="0" destOrd="0" presId="urn:microsoft.com/office/officeart/2005/8/layout/cycle4"/>
    <dgm:cxn modelId="{E3E04FB8-5537-49DD-9978-AABA50F9A301}" type="presOf" srcId="{E89A6A86-B75B-4506-BEE2-B80228BB5936}" destId="{FA88464B-54FF-422C-972E-6E65900EE7E9}" srcOrd="0" destOrd="0" presId="urn:microsoft.com/office/officeart/2005/8/layout/cycle4"/>
    <dgm:cxn modelId="{A2252FBE-530F-4F3A-81E8-130AD8527160}" srcId="{15846905-186C-4A8E-90E7-6E20305A3E32}" destId="{C8036A0F-B28E-4CAF-B2E9-9361BF8CFC72}" srcOrd="3" destOrd="0" parTransId="{895166E2-0B85-49AE-B000-DDDFC8C5AA81}" sibTransId="{56FDF46C-CE02-43BA-9A29-49CFE5B92EB9}"/>
    <dgm:cxn modelId="{C857DEBF-CF7D-4CAE-8A7E-BC631027ABA2}" type="presOf" srcId="{388E5ABF-EC89-4A1D-9530-4C940B5743CC}" destId="{82F1F44D-D9DE-4106-883B-CC5A9C95D9F9}" srcOrd="1" destOrd="1" presId="urn:microsoft.com/office/officeart/2005/8/layout/cycle4"/>
    <dgm:cxn modelId="{5A95D9C2-66CC-4483-8794-AB39A7A344D9}" srcId="{BCCABE8E-B69B-47DA-9204-95DF18ADE5EE}" destId="{E347C2C5-8EE8-436D-9DBA-BCC5630BF581}" srcOrd="2" destOrd="0" parTransId="{82A2F758-31AC-44F3-9599-BD9667A68E9A}" sibTransId="{61ADFD53-F4C8-46D3-9B07-2F005F03A942}"/>
    <dgm:cxn modelId="{13B365C4-66E5-4F04-8BD2-BECBF5CB8F57}" type="presOf" srcId="{15846905-186C-4A8E-90E7-6E20305A3E32}" destId="{8BF14E0B-9BAD-4807-A4EA-BC4DA37D15E9}" srcOrd="0" destOrd="0" presId="urn:microsoft.com/office/officeart/2005/8/layout/cycle4"/>
    <dgm:cxn modelId="{4C9E98C8-C8C0-479E-9A82-761CFFC3984D}" type="presOf" srcId="{E1360709-2B28-43CA-A6B2-F848C27F83D0}" destId="{A36089AE-0B6D-4C75-AC47-AA37E2C3B5A9}" srcOrd="0" destOrd="0" presId="urn:microsoft.com/office/officeart/2005/8/layout/cycle4"/>
    <dgm:cxn modelId="{D86BAED0-084E-4292-A317-191FFE536AD2}" srcId="{00ADD921-8AFF-4A48-8113-91F212BA7652}" destId="{BCCABE8E-B69B-47DA-9204-95DF18ADE5EE}" srcOrd="2" destOrd="0" parTransId="{84A9D393-6AD6-4933-9B4C-26E9686437D0}" sibTransId="{60CC8939-7FCF-4C98-ADB4-E6F2AC5E693F}"/>
    <dgm:cxn modelId="{CBE16DD2-6071-4E2A-9083-EB5C759763D7}" srcId="{E89A6A86-B75B-4506-BEE2-B80228BB5936}" destId="{1B3A5BD5-9B20-483D-BEDA-6E0F2E4B0508}" srcOrd="2" destOrd="0" parTransId="{E3B90F9C-8C5D-4EC8-821F-CBD7001BDF1A}" sibTransId="{795A5D77-C6BA-40B7-B3D0-B5039971AAC4}"/>
    <dgm:cxn modelId="{2B6D46D9-C03D-4BB8-9911-6B63E678ACA4}" type="presOf" srcId="{66E20A9B-3B97-400E-A925-4C24D7135701}" destId="{E6B5A768-1865-4E60-9DC9-0142BFBF0A9A}" srcOrd="1" destOrd="2" presId="urn:microsoft.com/office/officeart/2005/8/layout/cycle4"/>
    <dgm:cxn modelId="{F52DACDA-51E0-428F-9E49-7382C860A5FC}" srcId="{BCCABE8E-B69B-47DA-9204-95DF18ADE5EE}" destId="{89E4714C-9B9A-4E5B-98C7-DC9FA178E469}" srcOrd="1" destOrd="0" parTransId="{01D24E19-47E5-4A7B-880A-AC05A48A2957}" sibTransId="{C1458223-FAB3-437C-9DBC-56A95A318A69}"/>
    <dgm:cxn modelId="{44D269DE-6BA9-45C2-8DE6-DCDECC30F4A0}" type="presOf" srcId="{9C2FC7AA-DDC5-414D-968B-A122E92511E6}" destId="{EC325AB9-BDDA-43D0-BBAE-BB9D8C20FADE}" srcOrd="0" destOrd="0" presId="urn:microsoft.com/office/officeart/2005/8/layout/cycle4"/>
    <dgm:cxn modelId="{B62DA5EA-2948-45E6-8BC9-91E215A038D5}" type="presOf" srcId="{89E4714C-9B9A-4E5B-98C7-DC9FA178E469}" destId="{A36089AE-0B6D-4C75-AC47-AA37E2C3B5A9}" srcOrd="0" destOrd="1" presId="urn:microsoft.com/office/officeart/2005/8/layout/cycle4"/>
    <dgm:cxn modelId="{06CD57EC-86DA-4C59-847D-5812BC408990}" srcId="{00ADD921-8AFF-4A48-8113-91F212BA7652}" destId="{9C2FC7AA-DDC5-414D-968B-A122E92511E6}" srcOrd="3" destOrd="0" parTransId="{0844A31A-FF49-4285-9E11-207DB0D6E513}" sibTransId="{D553B169-E221-4C95-84E6-8B9DA08C3CB7}"/>
    <dgm:cxn modelId="{7FEA79F2-D604-423C-B90C-F4D86CA2B1AF}" type="presOf" srcId="{388E5ABF-EC89-4A1D-9530-4C940B5743CC}" destId="{6045DB89-F32E-4CB9-AFBE-7E39079AA6CB}" srcOrd="0" destOrd="1" presId="urn:microsoft.com/office/officeart/2005/8/layout/cycle4"/>
    <dgm:cxn modelId="{67728431-6741-4B68-ACDB-23561F50F6D5}" type="presParOf" srcId="{E016BD32-8EA7-4A9A-A697-74CFE62DF6C6}" destId="{25A2E4D4-4583-4D27-B27C-81FAA42A9EC5}" srcOrd="0" destOrd="0" presId="urn:microsoft.com/office/officeart/2005/8/layout/cycle4"/>
    <dgm:cxn modelId="{145F9E28-E0C1-42CD-804A-AE0057FBB860}" type="presParOf" srcId="{25A2E4D4-4583-4D27-B27C-81FAA42A9EC5}" destId="{F0D85B0C-9E30-4086-80C3-57606AB382E3}" srcOrd="0" destOrd="0" presId="urn:microsoft.com/office/officeart/2005/8/layout/cycle4"/>
    <dgm:cxn modelId="{A5F577E9-896B-4D1E-B72C-7E94C1BD1918}" type="presParOf" srcId="{F0D85B0C-9E30-4086-80C3-57606AB382E3}" destId="{6045DB89-F32E-4CB9-AFBE-7E39079AA6CB}" srcOrd="0" destOrd="0" presId="urn:microsoft.com/office/officeart/2005/8/layout/cycle4"/>
    <dgm:cxn modelId="{AEBD6ED2-A3F6-4E51-ABC1-7F7A1566C4AA}" type="presParOf" srcId="{F0D85B0C-9E30-4086-80C3-57606AB382E3}" destId="{82F1F44D-D9DE-4106-883B-CC5A9C95D9F9}" srcOrd="1" destOrd="0" presId="urn:microsoft.com/office/officeart/2005/8/layout/cycle4"/>
    <dgm:cxn modelId="{C8E2E6AD-F4FE-4C6B-8BD8-E9EB11E57495}" type="presParOf" srcId="{25A2E4D4-4583-4D27-B27C-81FAA42A9EC5}" destId="{F3C7A619-4CC8-432F-8A8E-3C9D4D78A709}" srcOrd="1" destOrd="0" presId="urn:microsoft.com/office/officeart/2005/8/layout/cycle4"/>
    <dgm:cxn modelId="{20DA62D8-78DF-4B02-B458-7D9B2BDE2B47}" type="presParOf" srcId="{F3C7A619-4CC8-432F-8A8E-3C9D4D78A709}" destId="{99485F6A-15C0-40FF-B949-A34516573C84}" srcOrd="0" destOrd="0" presId="urn:microsoft.com/office/officeart/2005/8/layout/cycle4"/>
    <dgm:cxn modelId="{DC3C77AD-F5DB-4919-8514-383E8EAB6617}" type="presParOf" srcId="{F3C7A619-4CC8-432F-8A8E-3C9D4D78A709}" destId="{2B4E82E6-2C3B-4C6D-8800-2FA3EC2AD73F}" srcOrd="1" destOrd="0" presId="urn:microsoft.com/office/officeart/2005/8/layout/cycle4"/>
    <dgm:cxn modelId="{DB407155-79F9-4069-B73F-B87C540E1290}" type="presParOf" srcId="{25A2E4D4-4583-4D27-B27C-81FAA42A9EC5}" destId="{6B091D1B-6116-40BF-BDEF-9AB89114679C}" srcOrd="2" destOrd="0" presId="urn:microsoft.com/office/officeart/2005/8/layout/cycle4"/>
    <dgm:cxn modelId="{91164B2B-1F59-494A-8248-C8DDB9F8CFD9}" type="presParOf" srcId="{6B091D1B-6116-40BF-BDEF-9AB89114679C}" destId="{A36089AE-0B6D-4C75-AC47-AA37E2C3B5A9}" srcOrd="0" destOrd="0" presId="urn:microsoft.com/office/officeart/2005/8/layout/cycle4"/>
    <dgm:cxn modelId="{163ADA3B-A9F0-4063-9E05-60345F6180DC}" type="presParOf" srcId="{6B091D1B-6116-40BF-BDEF-9AB89114679C}" destId="{DEE835A4-C237-4099-A457-82016B0B303E}" srcOrd="1" destOrd="0" presId="urn:microsoft.com/office/officeart/2005/8/layout/cycle4"/>
    <dgm:cxn modelId="{D70267F7-31A9-4EAD-84ED-5C8DA893CEA2}" type="presParOf" srcId="{25A2E4D4-4583-4D27-B27C-81FAA42A9EC5}" destId="{DDD42325-D99D-40B1-8D97-E16345C48D3F}" srcOrd="3" destOrd="0" presId="urn:microsoft.com/office/officeart/2005/8/layout/cycle4"/>
    <dgm:cxn modelId="{6E8D3F15-4420-4B69-BEB1-D59390089E76}" type="presParOf" srcId="{DDD42325-D99D-40B1-8D97-E16345C48D3F}" destId="{8AF37CE8-09B9-4639-BC57-8743191B7DCF}" srcOrd="0" destOrd="0" presId="urn:microsoft.com/office/officeart/2005/8/layout/cycle4"/>
    <dgm:cxn modelId="{EB0E4EFF-4410-4792-B149-513853FBD302}" type="presParOf" srcId="{DDD42325-D99D-40B1-8D97-E16345C48D3F}" destId="{E6B5A768-1865-4E60-9DC9-0142BFBF0A9A}" srcOrd="1" destOrd="0" presId="urn:microsoft.com/office/officeart/2005/8/layout/cycle4"/>
    <dgm:cxn modelId="{540FC92D-2709-4964-B0C2-472D8E524586}" type="presParOf" srcId="{25A2E4D4-4583-4D27-B27C-81FAA42A9EC5}" destId="{7CA6AA6F-BE6A-4AF1-B46D-91020314528D}" srcOrd="4" destOrd="0" presId="urn:microsoft.com/office/officeart/2005/8/layout/cycle4"/>
    <dgm:cxn modelId="{FAF66E95-5FF4-4169-A0EB-14C724586393}" type="presParOf" srcId="{E016BD32-8EA7-4A9A-A697-74CFE62DF6C6}" destId="{0D403778-68B3-47DC-972B-EBA9410FEC6A}" srcOrd="1" destOrd="0" presId="urn:microsoft.com/office/officeart/2005/8/layout/cycle4"/>
    <dgm:cxn modelId="{78CE3E52-60B2-490D-B073-427AA7E908C5}" type="presParOf" srcId="{0D403778-68B3-47DC-972B-EBA9410FEC6A}" destId="{FA88464B-54FF-422C-972E-6E65900EE7E9}" srcOrd="0" destOrd="0" presId="urn:microsoft.com/office/officeart/2005/8/layout/cycle4"/>
    <dgm:cxn modelId="{F885944E-BBF7-4E2A-A64A-37BC54D58293}" type="presParOf" srcId="{0D403778-68B3-47DC-972B-EBA9410FEC6A}" destId="{8BF14E0B-9BAD-4807-A4EA-BC4DA37D15E9}" srcOrd="1" destOrd="0" presId="urn:microsoft.com/office/officeart/2005/8/layout/cycle4"/>
    <dgm:cxn modelId="{079DFF5C-86BA-4C42-A877-007FF76110A9}" type="presParOf" srcId="{0D403778-68B3-47DC-972B-EBA9410FEC6A}" destId="{4B92E11B-27A8-4716-8AC4-ADF22BC918FA}" srcOrd="2" destOrd="0" presId="urn:microsoft.com/office/officeart/2005/8/layout/cycle4"/>
    <dgm:cxn modelId="{A11E5F69-4A53-4478-94F7-3CC64EDD3DBE}" type="presParOf" srcId="{0D403778-68B3-47DC-972B-EBA9410FEC6A}" destId="{EC325AB9-BDDA-43D0-BBAE-BB9D8C20FADE}" srcOrd="3" destOrd="0" presId="urn:microsoft.com/office/officeart/2005/8/layout/cycle4"/>
    <dgm:cxn modelId="{F21A15A4-28B8-421B-BA8D-A3EDEB45A784}" type="presParOf" srcId="{0D403778-68B3-47DC-972B-EBA9410FEC6A}" destId="{55267A05-0B25-4A75-B702-5124067D9486}" srcOrd="4" destOrd="0" presId="urn:microsoft.com/office/officeart/2005/8/layout/cycle4"/>
    <dgm:cxn modelId="{6E14EAA4-B78A-4770-B320-CC1E13FCAAFE}" type="presParOf" srcId="{E016BD32-8EA7-4A9A-A697-74CFE62DF6C6}" destId="{083769A7-5F31-445B-883C-563693D398B1}" srcOrd="2" destOrd="0" presId="urn:microsoft.com/office/officeart/2005/8/layout/cycle4"/>
    <dgm:cxn modelId="{FE12A3BE-7029-4EBC-875B-D8A11F9A93CE}" type="presParOf" srcId="{E016BD32-8EA7-4A9A-A697-74CFE62DF6C6}" destId="{41EF4112-CE9D-4F12-BAEF-935B55E71C7D}"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E374A-A9F2-46D6-919B-3E9B2F11804D}">
      <dsp:nvSpPr>
        <dsp:cNvPr id="0" name=""/>
        <dsp:cNvSpPr/>
      </dsp:nvSpPr>
      <dsp:spPr>
        <a:xfrm>
          <a:off x="166763" y="555"/>
          <a:ext cx="1583473"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err="1">
              <a:solidFill>
                <a:srgbClr val="FFEBE6"/>
              </a:solidFill>
              <a:latin typeface="+mn-lt"/>
              <a:ea typeface="+mn-ea"/>
              <a:cs typeface="+mn-cs"/>
            </a:rPr>
            <a:t>Categories</a:t>
          </a:r>
          <a:r>
            <a:rPr lang="de-DE" sz="1200" kern="1200">
              <a:solidFill>
                <a:srgbClr val="FFEBE6"/>
              </a:solidFill>
              <a:latin typeface="+mn-lt"/>
              <a:ea typeface="+mn-ea"/>
              <a:cs typeface="+mn-cs"/>
            </a:rPr>
            <a:t> (4)</a:t>
          </a:r>
          <a:endParaRPr lang="en-GB" sz="1200" kern="1200">
            <a:solidFill>
              <a:srgbClr val="FFEBE6"/>
            </a:solidFill>
            <a:latin typeface="+mn-lt"/>
            <a:ea typeface="+mn-ea"/>
            <a:cs typeface="+mn-cs"/>
          </a:endParaRPr>
        </a:p>
      </dsp:txBody>
      <dsp:txXfrm>
        <a:off x="178070" y="11862"/>
        <a:ext cx="1560859" cy="363424"/>
      </dsp:txXfrm>
    </dsp:sp>
    <dsp:sp modelId="{3A15C49E-7A9D-4495-BA8C-DC308EE29D56}">
      <dsp:nvSpPr>
        <dsp:cNvPr id="0" name=""/>
        <dsp:cNvSpPr/>
      </dsp:nvSpPr>
      <dsp:spPr>
        <a:xfrm rot="5400000">
          <a:off x="886117" y="396244"/>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906384" y="410721"/>
        <a:ext cx="104231" cy="101335"/>
      </dsp:txXfrm>
    </dsp:sp>
    <dsp:sp modelId="{DF09DC79-81B7-448B-95EB-3957BB64CA49}">
      <dsp:nvSpPr>
        <dsp:cNvPr id="0" name=""/>
        <dsp:cNvSpPr/>
      </dsp:nvSpPr>
      <dsp:spPr>
        <a:xfrm>
          <a:off x="166763" y="579612"/>
          <a:ext cx="1583473"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err="1">
              <a:solidFill>
                <a:srgbClr val="FFEBE6"/>
              </a:solidFill>
              <a:latin typeface="+mn-lt"/>
              <a:ea typeface="+mn-ea"/>
              <a:cs typeface="+mn-cs"/>
            </a:rPr>
            <a:t>Principles</a:t>
          </a:r>
          <a:r>
            <a:rPr lang="de-DE" sz="1200" kern="1200">
              <a:solidFill>
                <a:srgbClr val="FFEBE6"/>
              </a:solidFill>
              <a:latin typeface="+mn-lt"/>
              <a:ea typeface="+mn-ea"/>
              <a:cs typeface="+mn-cs"/>
            </a:rPr>
            <a:t> (17)</a:t>
          </a:r>
          <a:endParaRPr lang="en-GB" sz="1200" kern="1200">
            <a:solidFill>
              <a:srgbClr val="FFEBE6"/>
            </a:solidFill>
            <a:latin typeface="+mn-lt"/>
            <a:ea typeface="+mn-ea"/>
            <a:cs typeface="+mn-cs"/>
          </a:endParaRPr>
        </a:p>
      </dsp:txBody>
      <dsp:txXfrm>
        <a:off x="178070" y="590919"/>
        <a:ext cx="1560859" cy="363424"/>
      </dsp:txXfrm>
    </dsp:sp>
    <dsp:sp modelId="{A4733B1B-328A-425E-8A99-460D11D19D7E}">
      <dsp:nvSpPr>
        <dsp:cNvPr id="0" name=""/>
        <dsp:cNvSpPr/>
      </dsp:nvSpPr>
      <dsp:spPr>
        <a:xfrm rot="5400000">
          <a:off x="886117" y="975301"/>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906384" y="989778"/>
        <a:ext cx="104231" cy="101335"/>
      </dsp:txXfrm>
    </dsp:sp>
    <dsp:sp modelId="{02E828A8-34A3-44C9-9435-4A608F47FACC}">
      <dsp:nvSpPr>
        <dsp:cNvPr id="0" name=""/>
        <dsp:cNvSpPr/>
      </dsp:nvSpPr>
      <dsp:spPr>
        <a:xfrm>
          <a:off x="166763" y="1158669"/>
          <a:ext cx="1583473" cy="3756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89000">
            <a:lnSpc>
              <a:spcPct val="90000"/>
            </a:lnSpc>
            <a:spcBef>
              <a:spcPct val="0"/>
            </a:spcBef>
            <a:spcAft>
              <a:spcPct val="35000"/>
            </a:spcAft>
            <a:buNone/>
          </a:pPr>
          <a:r>
            <a:rPr lang="de-DE" sz="1200" kern="1200" err="1">
              <a:solidFill>
                <a:srgbClr val="FFEBE6"/>
              </a:solidFill>
              <a:latin typeface="+mn-lt"/>
              <a:ea typeface="+mn-ea"/>
              <a:cs typeface="+mn-cs"/>
            </a:rPr>
            <a:t>Criteria</a:t>
          </a:r>
          <a:r>
            <a:rPr lang="de-DE" sz="1200" kern="1200">
              <a:solidFill>
                <a:srgbClr val="FFEBE6"/>
              </a:solidFill>
              <a:latin typeface="+mn-lt"/>
              <a:ea typeface="+mn-ea"/>
              <a:cs typeface="+mn-cs"/>
            </a:rPr>
            <a:t> (58)</a:t>
          </a:r>
          <a:endParaRPr lang="en-GB" sz="1200" kern="1200">
            <a:solidFill>
              <a:srgbClr val="FFEBE6"/>
            </a:solidFill>
            <a:latin typeface="+mn-lt"/>
            <a:ea typeface="+mn-ea"/>
            <a:cs typeface="+mn-cs"/>
          </a:endParaRPr>
        </a:p>
      </dsp:txBody>
      <dsp:txXfrm>
        <a:off x="177765" y="1169671"/>
        <a:ext cx="1561469" cy="353634"/>
      </dsp:txXfrm>
    </dsp:sp>
    <dsp:sp modelId="{F84ED6A5-741B-4228-AE93-D445F203F37C}">
      <dsp:nvSpPr>
        <dsp:cNvPr id="0" name=""/>
        <dsp:cNvSpPr/>
      </dsp:nvSpPr>
      <dsp:spPr>
        <a:xfrm rot="5400000">
          <a:off x="886117" y="1543958"/>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906384" y="1558435"/>
        <a:ext cx="104231" cy="101335"/>
      </dsp:txXfrm>
    </dsp:sp>
    <dsp:sp modelId="{EB0EFCD9-BD2B-42B0-B308-6D753B375ECF}">
      <dsp:nvSpPr>
        <dsp:cNvPr id="0" name=""/>
        <dsp:cNvSpPr/>
      </dsp:nvSpPr>
      <dsp:spPr>
        <a:xfrm>
          <a:off x="166763" y="1727326"/>
          <a:ext cx="1583473"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89000" rtl="0">
            <a:lnSpc>
              <a:spcPct val="90000"/>
            </a:lnSpc>
            <a:spcBef>
              <a:spcPct val="0"/>
            </a:spcBef>
            <a:spcAft>
              <a:spcPct val="35000"/>
            </a:spcAft>
            <a:buNone/>
          </a:pPr>
          <a:r>
            <a:rPr lang="de-DE" sz="1200" kern="1200" err="1">
              <a:solidFill>
                <a:srgbClr val="FFEBE6"/>
              </a:solidFill>
              <a:latin typeface="+mn-lt"/>
              <a:ea typeface="+mn-ea"/>
              <a:cs typeface="+mn-cs"/>
            </a:rPr>
            <a:t>Requirements</a:t>
          </a:r>
          <a:r>
            <a:rPr lang="de-DE" sz="1200" kern="1200">
              <a:solidFill>
                <a:srgbClr val="FFEBE6"/>
              </a:solidFill>
              <a:latin typeface="+mn-lt"/>
              <a:ea typeface="+mn-ea"/>
              <a:cs typeface="+mn-cs"/>
            </a:rPr>
            <a:t> (58)</a:t>
          </a:r>
          <a:endParaRPr lang="en-GB" sz="1200" kern="1200">
            <a:solidFill>
              <a:srgbClr val="FFEBE6"/>
            </a:solidFill>
            <a:latin typeface="+mn-lt"/>
            <a:ea typeface="+mn-ea"/>
            <a:cs typeface="+mn-cs"/>
          </a:endParaRPr>
        </a:p>
      </dsp:txBody>
      <dsp:txXfrm>
        <a:off x="178070" y="1738633"/>
        <a:ext cx="1560859" cy="3634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78F4-A678-4F74-9F41-45601CB6BB98}">
      <dsp:nvSpPr>
        <dsp:cNvPr id="0" name=""/>
        <dsp:cNvSpPr/>
      </dsp:nvSpPr>
      <dsp:spPr>
        <a:xfrm>
          <a:off x="347436" y="1062389"/>
          <a:ext cx="1644616" cy="822308"/>
        </a:xfrm>
        <a:prstGeom prst="roundRect">
          <a:avLst>
            <a:gd name="adj" fmla="val 10000"/>
          </a:avLst>
        </a:prstGeom>
        <a:solidFill>
          <a:srgbClr val="ED7D31"/>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Light" panose="020F0302020204030204"/>
            </a:rPr>
            <a:t>Category</a:t>
          </a:r>
        </a:p>
        <a:p>
          <a:pPr marL="0" lvl="0" indent="0" algn="ctr" defTabSz="622300" rtl="0">
            <a:lnSpc>
              <a:spcPct val="90000"/>
            </a:lnSpc>
            <a:spcBef>
              <a:spcPct val="0"/>
            </a:spcBef>
            <a:spcAft>
              <a:spcPct val="35000"/>
            </a:spcAft>
            <a:buNone/>
          </a:pPr>
          <a:r>
            <a:rPr lang="en-US" sz="1400" b="1" kern="1200" dirty="0">
              <a:latin typeface="Calibri Light" panose="020F0302020204030204"/>
            </a:rPr>
            <a:t>(4)</a:t>
          </a:r>
          <a:endParaRPr lang="en-US" sz="1400" b="1" kern="1200" dirty="0"/>
        </a:p>
      </dsp:txBody>
      <dsp:txXfrm>
        <a:off x="371521" y="1086474"/>
        <a:ext cx="1596446" cy="774138"/>
      </dsp:txXfrm>
    </dsp:sp>
    <dsp:sp modelId="{8621526E-D0A4-4097-A81E-7A488FC65666}">
      <dsp:nvSpPr>
        <dsp:cNvPr id="0" name=""/>
        <dsp:cNvSpPr/>
      </dsp:nvSpPr>
      <dsp:spPr>
        <a:xfrm>
          <a:off x="1992053" y="1448431"/>
          <a:ext cx="657846" cy="50224"/>
        </a:xfrm>
        <a:custGeom>
          <a:avLst/>
          <a:gdLst/>
          <a:ahLst/>
          <a:cxnLst/>
          <a:rect l="0" t="0" r="0" b="0"/>
          <a:pathLst>
            <a:path>
              <a:moveTo>
                <a:pt x="0" y="25112"/>
              </a:moveTo>
              <a:lnTo>
                <a:pt x="657846" y="25112"/>
              </a:lnTo>
            </a:path>
          </a:pathLst>
        </a:custGeom>
        <a:noFill/>
        <a:ln w="12700" cap="flat" cmpd="sng" algn="ctr">
          <a:solidFill>
            <a:srgbClr val="164A3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304530" y="1457097"/>
        <a:ext cx="32892" cy="32892"/>
      </dsp:txXfrm>
    </dsp:sp>
    <dsp:sp modelId="{5484EF0E-D507-4C7F-B2C9-8DBBB6DF5E46}">
      <dsp:nvSpPr>
        <dsp:cNvPr id="0" name=""/>
        <dsp:cNvSpPr/>
      </dsp:nvSpPr>
      <dsp:spPr>
        <a:xfrm>
          <a:off x="2649900" y="1062389"/>
          <a:ext cx="1644616" cy="822308"/>
        </a:xfrm>
        <a:prstGeom prst="roundRect">
          <a:avLst>
            <a:gd name="adj" fmla="val 10000"/>
          </a:avLst>
        </a:prstGeom>
        <a:solidFill>
          <a:srgbClr val="CBC11E"/>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Light" panose="020F0302020204030204" pitchFamily="34" charset="0"/>
              <a:ea typeface="Calibri Light" panose="020F0302020204030204" pitchFamily="34" charset="0"/>
              <a:cs typeface="Calibri Light" panose="020F0302020204030204" pitchFamily="34" charset="0"/>
            </a:rPr>
            <a:t>Principle</a:t>
          </a:r>
        </a:p>
        <a:p>
          <a:pPr marL="0" lvl="0" indent="0" algn="ctr" defTabSz="622300">
            <a:lnSpc>
              <a:spcPct val="90000"/>
            </a:lnSpc>
            <a:spcBef>
              <a:spcPct val="0"/>
            </a:spcBef>
            <a:spcAft>
              <a:spcPct val="35000"/>
            </a:spcAft>
            <a:buNone/>
          </a:pPr>
          <a:r>
            <a:rPr lang="en-US" sz="1400" b="1" kern="1200" dirty="0">
              <a:latin typeface="Calibri Light" panose="020F0302020204030204" pitchFamily="34" charset="0"/>
              <a:ea typeface="Calibri Light" panose="020F0302020204030204" pitchFamily="34" charset="0"/>
              <a:cs typeface="Calibri Light" panose="020F0302020204030204" pitchFamily="34" charset="0"/>
            </a:rPr>
            <a:t>(19)</a:t>
          </a:r>
        </a:p>
      </dsp:txBody>
      <dsp:txXfrm>
        <a:off x="2673985" y="1086474"/>
        <a:ext cx="1596446" cy="774138"/>
      </dsp:txXfrm>
    </dsp:sp>
    <dsp:sp modelId="{6FB5EEEC-2FAD-4A72-9391-DEFC9335EE63}">
      <dsp:nvSpPr>
        <dsp:cNvPr id="0" name=""/>
        <dsp:cNvSpPr/>
      </dsp:nvSpPr>
      <dsp:spPr>
        <a:xfrm>
          <a:off x="4294516" y="1448431"/>
          <a:ext cx="657846" cy="50224"/>
        </a:xfrm>
        <a:custGeom>
          <a:avLst/>
          <a:gdLst/>
          <a:ahLst/>
          <a:cxnLst/>
          <a:rect l="0" t="0" r="0" b="0"/>
          <a:pathLst>
            <a:path>
              <a:moveTo>
                <a:pt x="0" y="25112"/>
              </a:moveTo>
              <a:lnTo>
                <a:pt x="657846" y="25112"/>
              </a:lnTo>
            </a:path>
          </a:pathLst>
        </a:custGeom>
        <a:noFill/>
        <a:ln w="12700" cap="flat" cmpd="sng" algn="ctr">
          <a:solidFill>
            <a:srgbClr val="50AB8E"/>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606994" y="1457097"/>
        <a:ext cx="32892" cy="32892"/>
      </dsp:txXfrm>
    </dsp:sp>
    <dsp:sp modelId="{B3D38F43-878D-4F5B-8A43-961ADCB44DEE}">
      <dsp:nvSpPr>
        <dsp:cNvPr id="0" name=""/>
        <dsp:cNvSpPr/>
      </dsp:nvSpPr>
      <dsp:spPr>
        <a:xfrm>
          <a:off x="4952363" y="1062389"/>
          <a:ext cx="1644616" cy="822308"/>
        </a:xfrm>
        <a:prstGeom prst="roundRect">
          <a:avLst>
            <a:gd name="adj" fmla="val 10000"/>
          </a:avLst>
        </a:prstGeom>
        <a:solidFill>
          <a:srgbClr val="8EB21E"/>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Criterion</a:t>
          </a:r>
        </a:p>
        <a:p>
          <a:pPr marL="0" lvl="0" indent="0" algn="ctr" defTabSz="622300" rtl="0">
            <a:lnSpc>
              <a:spcPct val="90000"/>
            </a:lnSpc>
            <a:spcBef>
              <a:spcPct val="0"/>
            </a:spcBef>
            <a:spcAft>
              <a:spcPct val="35000"/>
            </a:spcAft>
            <a:buNone/>
          </a:pPr>
          <a:r>
            <a:rPr lang="en-US" sz="14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(93) </a:t>
          </a:r>
        </a:p>
      </dsp:txBody>
      <dsp:txXfrm>
        <a:off x="4976448" y="1086474"/>
        <a:ext cx="1596446" cy="774138"/>
      </dsp:txXfrm>
    </dsp:sp>
    <dsp:sp modelId="{BB303A1D-7048-4899-9CF9-4EC5C1E1BB39}">
      <dsp:nvSpPr>
        <dsp:cNvPr id="0" name=""/>
        <dsp:cNvSpPr/>
      </dsp:nvSpPr>
      <dsp:spPr>
        <a:xfrm>
          <a:off x="6596980" y="1448431"/>
          <a:ext cx="657846" cy="50224"/>
        </a:xfrm>
        <a:custGeom>
          <a:avLst/>
          <a:gdLst/>
          <a:ahLst/>
          <a:cxnLst/>
          <a:rect l="0" t="0" r="0" b="0"/>
          <a:pathLst>
            <a:path>
              <a:moveTo>
                <a:pt x="0" y="25112"/>
              </a:moveTo>
              <a:lnTo>
                <a:pt x="657846" y="25112"/>
              </a:lnTo>
            </a:path>
          </a:pathLst>
        </a:custGeom>
        <a:noFill/>
        <a:ln w="12700" cap="flat" cmpd="sng" algn="ctr">
          <a:solidFill>
            <a:srgbClr val="B3E6D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6909457" y="1457097"/>
        <a:ext cx="32892" cy="32892"/>
      </dsp:txXfrm>
    </dsp:sp>
    <dsp:sp modelId="{B7EF7AAA-BBA5-4BA7-9EA4-90FE99549B88}">
      <dsp:nvSpPr>
        <dsp:cNvPr id="0" name=""/>
        <dsp:cNvSpPr/>
      </dsp:nvSpPr>
      <dsp:spPr>
        <a:xfrm>
          <a:off x="7254827" y="1062389"/>
          <a:ext cx="1644616" cy="822308"/>
        </a:xfrm>
        <a:prstGeom prst="roundRect">
          <a:avLst>
            <a:gd name="adj" fmla="val 10000"/>
          </a:avLst>
        </a:prstGeom>
        <a:solidFill>
          <a:srgbClr val="408E1C"/>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Requirement</a:t>
          </a:r>
        </a:p>
        <a:p>
          <a:pPr marL="0" lvl="0" indent="0" algn="ctr" defTabSz="622300">
            <a:lnSpc>
              <a:spcPct val="90000"/>
            </a:lnSpc>
            <a:spcBef>
              <a:spcPct val="0"/>
            </a:spcBef>
            <a:spcAft>
              <a:spcPct val="35000"/>
            </a:spcAft>
            <a:buNone/>
          </a:pPr>
          <a:r>
            <a:rPr lang="en-US" sz="14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(232)</a:t>
          </a:r>
        </a:p>
      </dsp:txBody>
      <dsp:txXfrm>
        <a:off x="7278912" y="1086474"/>
        <a:ext cx="1596446" cy="774138"/>
      </dsp:txXfrm>
    </dsp:sp>
    <dsp:sp modelId="{8036DD9D-AFCF-473B-ABE6-EA7DA649B76A}">
      <dsp:nvSpPr>
        <dsp:cNvPr id="0" name=""/>
        <dsp:cNvSpPr/>
      </dsp:nvSpPr>
      <dsp:spPr>
        <a:xfrm rot="18323848">
          <a:off x="8660518" y="985547"/>
          <a:ext cx="1135696" cy="50224"/>
        </a:xfrm>
        <a:custGeom>
          <a:avLst/>
          <a:gdLst/>
          <a:ahLst/>
          <a:cxnLst/>
          <a:rect l="0" t="0" r="0" b="0"/>
          <a:pathLst>
            <a:path>
              <a:moveTo>
                <a:pt x="0" y="25112"/>
              </a:moveTo>
              <a:lnTo>
                <a:pt x="1135696" y="25112"/>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9199974" y="982267"/>
        <a:ext cx="56784" cy="56784"/>
      </dsp:txXfrm>
    </dsp:sp>
    <dsp:sp modelId="{3869D22E-BE5B-4AC3-B6E5-890E985C6BB3}">
      <dsp:nvSpPr>
        <dsp:cNvPr id="0" name=""/>
        <dsp:cNvSpPr/>
      </dsp:nvSpPr>
      <dsp:spPr>
        <a:xfrm>
          <a:off x="9557290" y="3975"/>
          <a:ext cx="1644616" cy="1087601"/>
        </a:xfrm>
        <a:prstGeom prst="roundRect">
          <a:avLst>
            <a:gd name="adj" fmla="val 10000"/>
          </a:avLst>
        </a:prstGeom>
        <a:solidFill>
          <a:schemeClr val="bg2"/>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Mandatory (60):</a:t>
          </a:r>
        </a:p>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requirements expected to be covered</a:t>
          </a:r>
          <a:endParaRPr lang="en-GB"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9589145" y="35830"/>
        <a:ext cx="1580906" cy="1023891"/>
      </dsp:txXfrm>
    </dsp:sp>
    <dsp:sp modelId="{86E35018-E17C-46E9-A98A-92DB1E43E915}">
      <dsp:nvSpPr>
        <dsp:cNvPr id="0" name=""/>
        <dsp:cNvSpPr/>
      </dsp:nvSpPr>
      <dsp:spPr>
        <a:xfrm rot="783265">
          <a:off x="8890717" y="1524698"/>
          <a:ext cx="675299" cy="50224"/>
        </a:xfrm>
        <a:custGeom>
          <a:avLst/>
          <a:gdLst/>
          <a:ahLst/>
          <a:cxnLst/>
          <a:rect l="0" t="0" r="0" b="0"/>
          <a:pathLst>
            <a:path>
              <a:moveTo>
                <a:pt x="0" y="25112"/>
              </a:moveTo>
              <a:lnTo>
                <a:pt x="675299" y="25112"/>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9211484" y="1532928"/>
        <a:ext cx="33764" cy="33764"/>
      </dsp:txXfrm>
    </dsp:sp>
    <dsp:sp modelId="{2A94D054-0787-41F4-A5A2-0AE8B835D62E}">
      <dsp:nvSpPr>
        <dsp:cNvPr id="0" name=""/>
        <dsp:cNvSpPr/>
      </dsp:nvSpPr>
      <dsp:spPr>
        <a:xfrm>
          <a:off x="9557290" y="1214923"/>
          <a:ext cx="1644616" cy="822308"/>
        </a:xfrm>
        <a:prstGeom prst="roundRect">
          <a:avLst>
            <a:gd name="adj" fmla="val 10000"/>
          </a:avLst>
        </a:prstGeom>
        <a:solidFill>
          <a:schemeClr val="bg2"/>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Basic (111): </a:t>
          </a:r>
        </a:p>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pr</a:t>
          </a:r>
          <a:r>
            <a:rPr lang="en-GB"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escriptive/ detailed requirements</a:t>
          </a:r>
        </a:p>
      </dsp:txBody>
      <dsp:txXfrm>
        <a:off x="9581375" y="1239008"/>
        <a:ext cx="1596446" cy="774138"/>
      </dsp:txXfrm>
    </dsp:sp>
    <dsp:sp modelId="{9414C7BE-8794-4BF7-8C8B-82F648565192}">
      <dsp:nvSpPr>
        <dsp:cNvPr id="0" name=""/>
        <dsp:cNvSpPr/>
      </dsp:nvSpPr>
      <dsp:spPr>
        <a:xfrm rot="3516816">
          <a:off x="8596802" y="1987581"/>
          <a:ext cx="1263129" cy="50224"/>
        </a:xfrm>
        <a:custGeom>
          <a:avLst/>
          <a:gdLst/>
          <a:ahLst/>
          <a:cxnLst/>
          <a:rect l="0" t="0" r="0" b="0"/>
          <a:pathLst>
            <a:path>
              <a:moveTo>
                <a:pt x="0" y="25112"/>
              </a:moveTo>
              <a:lnTo>
                <a:pt x="1263129" y="25112"/>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9196788" y="1981115"/>
        <a:ext cx="63156" cy="63156"/>
      </dsp:txXfrm>
    </dsp:sp>
    <dsp:sp modelId="{D16F50F6-EC01-4CB6-916F-C0CD3E8657B6}">
      <dsp:nvSpPr>
        <dsp:cNvPr id="0" name=""/>
        <dsp:cNvSpPr/>
      </dsp:nvSpPr>
      <dsp:spPr>
        <a:xfrm>
          <a:off x="9557290" y="2160578"/>
          <a:ext cx="1644616" cy="782533"/>
        </a:xfrm>
        <a:prstGeom prst="roundRect">
          <a:avLst>
            <a:gd name="adj" fmla="val 10000"/>
          </a:avLst>
        </a:prstGeom>
        <a:solidFill>
          <a:schemeClr val="bg2"/>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Advanced (61):</a:t>
          </a:r>
        </a:p>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aspirational requirements</a:t>
          </a:r>
          <a:endParaRPr lang="en-GB"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9580210" y="2183498"/>
        <a:ext cx="1598776" cy="7366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78F4-A678-4F74-9F41-45601CB6BB98}">
      <dsp:nvSpPr>
        <dsp:cNvPr id="0" name=""/>
        <dsp:cNvSpPr/>
      </dsp:nvSpPr>
      <dsp:spPr>
        <a:xfrm>
          <a:off x="10255" y="1605081"/>
          <a:ext cx="1686644" cy="843322"/>
        </a:xfrm>
        <a:prstGeom prst="roundRect">
          <a:avLst>
            <a:gd name="adj" fmla="val 10000"/>
          </a:avLst>
        </a:prstGeom>
        <a:solidFill>
          <a:srgbClr val="ED7D31"/>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Light" panose="020F0302020204030204" pitchFamily="34" charset="0"/>
              <a:ea typeface="Calibri Light" panose="020F0302020204030204" pitchFamily="34" charset="0"/>
              <a:cs typeface="Calibri Light" panose="020F0302020204030204" pitchFamily="34" charset="0"/>
            </a:rPr>
            <a:t>Social</a:t>
          </a:r>
        </a:p>
      </dsp:txBody>
      <dsp:txXfrm>
        <a:off x="34955" y="1629781"/>
        <a:ext cx="1637244" cy="793922"/>
      </dsp:txXfrm>
    </dsp:sp>
    <dsp:sp modelId="{8621526E-D0A4-4097-A81E-7A488FC65666}">
      <dsp:nvSpPr>
        <dsp:cNvPr id="0" name=""/>
        <dsp:cNvSpPr/>
      </dsp:nvSpPr>
      <dsp:spPr>
        <a:xfrm>
          <a:off x="1696899" y="2008018"/>
          <a:ext cx="674657" cy="37448"/>
        </a:xfrm>
        <a:custGeom>
          <a:avLst/>
          <a:gdLst/>
          <a:ahLst/>
          <a:cxnLst/>
          <a:rect l="0" t="0" r="0" b="0"/>
          <a:pathLst>
            <a:path>
              <a:moveTo>
                <a:pt x="0" y="18724"/>
              </a:moveTo>
              <a:lnTo>
                <a:pt x="674657" y="18724"/>
              </a:lnTo>
            </a:path>
          </a:pathLst>
        </a:custGeom>
        <a:noFill/>
        <a:ln w="12700" cap="flat" cmpd="sng" algn="ctr">
          <a:solidFill>
            <a:srgbClr val="164A3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2017362" y="2009876"/>
        <a:ext cx="33732" cy="33732"/>
      </dsp:txXfrm>
    </dsp:sp>
    <dsp:sp modelId="{5484EF0E-D507-4C7F-B2C9-8DBBB6DF5E46}">
      <dsp:nvSpPr>
        <dsp:cNvPr id="0" name=""/>
        <dsp:cNvSpPr/>
      </dsp:nvSpPr>
      <dsp:spPr>
        <a:xfrm>
          <a:off x="2371557" y="1605081"/>
          <a:ext cx="1686644" cy="843322"/>
        </a:xfrm>
        <a:prstGeom prst="roundRect">
          <a:avLst>
            <a:gd name="adj" fmla="val 10000"/>
          </a:avLst>
        </a:prstGeom>
        <a:solidFill>
          <a:srgbClr val="CBC11E"/>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Light" panose="020F0302020204030204" pitchFamily="34" charset="0"/>
              <a:ea typeface="Calibri Light" panose="020F0302020204030204" pitchFamily="34" charset="0"/>
              <a:cs typeface="Calibri Light" panose="020F0302020204030204" pitchFamily="34" charset="0"/>
            </a:rPr>
            <a:t>Labour and human rights</a:t>
          </a:r>
        </a:p>
      </dsp:txBody>
      <dsp:txXfrm>
        <a:off x="2396257" y="1629781"/>
        <a:ext cx="1637244" cy="793922"/>
      </dsp:txXfrm>
    </dsp:sp>
    <dsp:sp modelId="{6FB5EEEC-2FAD-4A72-9391-DEFC9335EE63}">
      <dsp:nvSpPr>
        <dsp:cNvPr id="0" name=""/>
        <dsp:cNvSpPr/>
      </dsp:nvSpPr>
      <dsp:spPr>
        <a:xfrm>
          <a:off x="4058201" y="2008018"/>
          <a:ext cx="674657" cy="37448"/>
        </a:xfrm>
        <a:custGeom>
          <a:avLst/>
          <a:gdLst/>
          <a:ahLst/>
          <a:cxnLst/>
          <a:rect l="0" t="0" r="0" b="0"/>
          <a:pathLst>
            <a:path>
              <a:moveTo>
                <a:pt x="0" y="18724"/>
              </a:moveTo>
              <a:lnTo>
                <a:pt x="674657" y="18724"/>
              </a:lnTo>
            </a:path>
          </a:pathLst>
        </a:custGeom>
        <a:noFill/>
        <a:ln w="12700" cap="flat" cmpd="sng" algn="ctr">
          <a:solidFill>
            <a:srgbClr val="50AB8E"/>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4378663" y="2009876"/>
        <a:ext cx="33732" cy="33732"/>
      </dsp:txXfrm>
    </dsp:sp>
    <dsp:sp modelId="{B3D38F43-878D-4F5B-8A43-961ADCB44DEE}">
      <dsp:nvSpPr>
        <dsp:cNvPr id="0" name=""/>
        <dsp:cNvSpPr/>
      </dsp:nvSpPr>
      <dsp:spPr>
        <a:xfrm>
          <a:off x="4732858" y="1605081"/>
          <a:ext cx="1686644" cy="843322"/>
        </a:xfrm>
        <a:prstGeom prst="roundRect">
          <a:avLst>
            <a:gd name="adj" fmla="val 10000"/>
          </a:avLst>
        </a:prstGeom>
        <a:solidFill>
          <a:srgbClr val="8EB21E"/>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scheme requires fair remuneration of workers.</a:t>
          </a:r>
        </a:p>
      </dsp:txBody>
      <dsp:txXfrm>
        <a:off x="4757558" y="1629781"/>
        <a:ext cx="1637244" cy="793922"/>
      </dsp:txXfrm>
    </dsp:sp>
    <dsp:sp modelId="{21C4F1EC-03C9-48B5-8629-CAD3E3D36EAD}">
      <dsp:nvSpPr>
        <dsp:cNvPr id="0" name=""/>
        <dsp:cNvSpPr/>
      </dsp:nvSpPr>
      <dsp:spPr>
        <a:xfrm rot="18289469">
          <a:off x="6166130" y="1523108"/>
          <a:ext cx="1181403" cy="37448"/>
        </a:xfrm>
        <a:custGeom>
          <a:avLst/>
          <a:gdLst/>
          <a:ahLst/>
          <a:cxnLst/>
          <a:rect l="0" t="0" r="0" b="0"/>
          <a:pathLst>
            <a:path>
              <a:moveTo>
                <a:pt x="0" y="18724"/>
              </a:moveTo>
              <a:lnTo>
                <a:pt x="1181403" y="18724"/>
              </a:lnTo>
            </a:path>
          </a:pathLst>
        </a:custGeom>
        <a:noFill/>
        <a:ln w="12700" cap="flat" cmpd="sng" algn="ctr">
          <a:solidFill>
            <a:srgbClr val="B3E6D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727296" y="1512297"/>
        <a:ext cx="59070" cy="59070"/>
      </dsp:txXfrm>
    </dsp:sp>
    <dsp:sp modelId="{4D06A1D9-DC11-4CA6-9F37-C8BDE4EC5A00}">
      <dsp:nvSpPr>
        <dsp:cNvPr id="0" name=""/>
        <dsp:cNvSpPr/>
      </dsp:nvSpPr>
      <dsp:spPr>
        <a:xfrm>
          <a:off x="7094160" y="531178"/>
          <a:ext cx="1686644" cy="1051487"/>
        </a:xfrm>
        <a:prstGeom prst="roundRect">
          <a:avLst>
            <a:gd name="adj" fmla="val 10000"/>
          </a:avLst>
        </a:prstGeom>
        <a:solidFill>
          <a:srgbClr val="408E1C"/>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worker is paid at least a living wage or the wage negotiated through a collective bargaining agreement (whichever is higher).</a:t>
          </a:r>
        </a:p>
      </dsp:txBody>
      <dsp:txXfrm>
        <a:off x="7124957" y="561975"/>
        <a:ext cx="1625050" cy="989893"/>
      </dsp:txXfrm>
    </dsp:sp>
    <dsp:sp modelId="{EDF4D96B-0EFC-4368-A9B1-34E56A99EDBD}">
      <dsp:nvSpPr>
        <dsp:cNvPr id="0" name=""/>
        <dsp:cNvSpPr/>
      </dsp:nvSpPr>
      <dsp:spPr>
        <a:xfrm rot="21596408">
          <a:off x="8780804" y="1037894"/>
          <a:ext cx="581150" cy="37448"/>
        </a:xfrm>
        <a:custGeom>
          <a:avLst/>
          <a:gdLst/>
          <a:ahLst/>
          <a:cxnLst/>
          <a:rect l="0" t="0" r="0" b="0"/>
          <a:pathLst>
            <a:path>
              <a:moveTo>
                <a:pt x="0" y="18724"/>
              </a:moveTo>
              <a:lnTo>
                <a:pt x="581150" y="18724"/>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9056850" y="1042090"/>
        <a:ext cx="29057" cy="29057"/>
      </dsp:txXfrm>
    </dsp:sp>
    <dsp:sp modelId="{726D1D2A-330C-466D-BC45-3EEF97ACA5E3}">
      <dsp:nvSpPr>
        <dsp:cNvPr id="0" name=""/>
        <dsp:cNvSpPr/>
      </dsp:nvSpPr>
      <dsp:spPr>
        <a:xfrm>
          <a:off x="9361954" y="634654"/>
          <a:ext cx="1686644" cy="843322"/>
        </a:xfrm>
        <a:prstGeom prst="roundRect">
          <a:avLst>
            <a:gd name="adj" fmla="val 10000"/>
          </a:avLst>
        </a:prstGeom>
        <a:solidFill>
          <a:schemeClr val="bg2"/>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Mandatory</a:t>
          </a:r>
          <a:endParaRPr lang="en-GB"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9386654" y="659354"/>
        <a:ext cx="1637244" cy="793922"/>
      </dsp:txXfrm>
    </dsp:sp>
    <dsp:sp modelId="{5D8C45B6-9232-48F9-BCAE-2BB5FFBA5BF8}">
      <dsp:nvSpPr>
        <dsp:cNvPr id="0" name=""/>
        <dsp:cNvSpPr/>
      </dsp:nvSpPr>
      <dsp:spPr>
        <a:xfrm rot="526210">
          <a:off x="6415512" y="2060060"/>
          <a:ext cx="682639" cy="37448"/>
        </a:xfrm>
        <a:custGeom>
          <a:avLst/>
          <a:gdLst/>
          <a:ahLst/>
          <a:cxnLst/>
          <a:rect l="0" t="0" r="0" b="0"/>
          <a:pathLst>
            <a:path>
              <a:moveTo>
                <a:pt x="0" y="18724"/>
              </a:moveTo>
              <a:lnTo>
                <a:pt x="682639" y="18724"/>
              </a:lnTo>
            </a:path>
          </a:pathLst>
        </a:custGeom>
        <a:noFill/>
        <a:ln w="12700" cap="flat" cmpd="sng" algn="ctr">
          <a:solidFill>
            <a:srgbClr val="B3E6D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6739765" y="2061718"/>
        <a:ext cx="34131" cy="34131"/>
      </dsp:txXfrm>
    </dsp:sp>
    <dsp:sp modelId="{3146A292-D176-41D2-82FB-5FC8200E1788}">
      <dsp:nvSpPr>
        <dsp:cNvPr id="0" name=""/>
        <dsp:cNvSpPr/>
      </dsp:nvSpPr>
      <dsp:spPr>
        <a:xfrm>
          <a:off x="7094160" y="1709164"/>
          <a:ext cx="1686644" cy="843322"/>
        </a:xfrm>
        <a:prstGeom prst="roundRect">
          <a:avLst>
            <a:gd name="adj" fmla="val 10000"/>
          </a:avLst>
        </a:prstGeom>
        <a:solidFill>
          <a:srgbClr val="408E1C"/>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Workers are provided with proof of payment for each paycheck.</a:t>
          </a:r>
          <a:endParaRPr lang="en-GB" sz="12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7118860" y="1733864"/>
        <a:ext cx="1637244" cy="793922"/>
      </dsp:txXfrm>
    </dsp:sp>
    <dsp:sp modelId="{3856D382-5352-4163-8C71-EF32DD8B7D3C}">
      <dsp:nvSpPr>
        <dsp:cNvPr id="0" name=""/>
        <dsp:cNvSpPr/>
      </dsp:nvSpPr>
      <dsp:spPr>
        <a:xfrm>
          <a:off x="8780804" y="2112101"/>
          <a:ext cx="581150" cy="37448"/>
        </a:xfrm>
        <a:custGeom>
          <a:avLst/>
          <a:gdLst/>
          <a:ahLst/>
          <a:cxnLst/>
          <a:rect l="0" t="0" r="0" b="0"/>
          <a:pathLst>
            <a:path>
              <a:moveTo>
                <a:pt x="0" y="18724"/>
              </a:moveTo>
              <a:lnTo>
                <a:pt x="581150" y="18724"/>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9056850" y="2116297"/>
        <a:ext cx="29057" cy="29057"/>
      </dsp:txXfrm>
    </dsp:sp>
    <dsp:sp modelId="{2C9BC8C6-E401-413F-8A7C-E1A590FE8683}">
      <dsp:nvSpPr>
        <dsp:cNvPr id="0" name=""/>
        <dsp:cNvSpPr/>
      </dsp:nvSpPr>
      <dsp:spPr>
        <a:xfrm>
          <a:off x="9361954" y="1709164"/>
          <a:ext cx="1686644" cy="843322"/>
        </a:xfrm>
        <a:prstGeom prst="roundRect">
          <a:avLst>
            <a:gd name="adj" fmla="val 10000"/>
          </a:avLst>
        </a:prstGeom>
        <a:solidFill>
          <a:schemeClr val="bg2"/>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Basic</a:t>
          </a:r>
          <a:endParaRPr lang="en-GB" sz="12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9386654" y="1733864"/>
        <a:ext cx="1637244" cy="793922"/>
      </dsp:txXfrm>
    </dsp:sp>
    <dsp:sp modelId="{36624305-95A0-406E-83E5-E6D196C2C0FE}">
      <dsp:nvSpPr>
        <dsp:cNvPr id="0" name=""/>
        <dsp:cNvSpPr/>
      </dsp:nvSpPr>
      <dsp:spPr>
        <a:xfrm rot="3471705">
          <a:off x="6122712" y="2544970"/>
          <a:ext cx="1268239" cy="37448"/>
        </a:xfrm>
        <a:custGeom>
          <a:avLst/>
          <a:gdLst/>
          <a:ahLst/>
          <a:cxnLst/>
          <a:rect l="0" t="0" r="0" b="0"/>
          <a:pathLst>
            <a:path>
              <a:moveTo>
                <a:pt x="0" y="18724"/>
              </a:moveTo>
              <a:lnTo>
                <a:pt x="1268239" y="18724"/>
              </a:lnTo>
            </a:path>
          </a:pathLst>
        </a:custGeom>
        <a:noFill/>
        <a:ln w="12700" cap="flat" cmpd="sng" algn="ctr">
          <a:solidFill>
            <a:srgbClr val="B3E6D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6725125" y="2531988"/>
        <a:ext cx="63411" cy="63411"/>
      </dsp:txXfrm>
    </dsp:sp>
    <dsp:sp modelId="{F5B44248-8157-4416-B0F1-6A16FF3F96E4}">
      <dsp:nvSpPr>
        <dsp:cNvPr id="0" name=""/>
        <dsp:cNvSpPr/>
      </dsp:nvSpPr>
      <dsp:spPr>
        <a:xfrm>
          <a:off x="7094160" y="2678985"/>
          <a:ext cx="1686644" cy="843322"/>
        </a:xfrm>
        <a:prstGeom prst="roundRect">
          <a:avLst>
            <a:gd name="adj" fmla="val 10000"/>
          </a:avLst>
        </a:prstGeom>
        <a:solidFill>
          <a:srgbClr val="408E1C"/>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Measures are taken to limit the reduction of workers’ pay and/or benefits.</a:t>
          </a:r>
          <a:endParaRPr lang="en-GB" sz="1200" b="1" kern="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7118860" y="2703685"/>
        <a:ext cx="1637244" cy="793922"/>
      </dsp:txXfrm>
    </dsp:sp>
    <dsp:sp modelId="{6D5CC8EB-B975-47D8-8F3D-6DC9078A4DBB}">
      <dsp:nvSpPr>
        <dsp:cNvPr id="0" name=""/>
        <dsp:cNvSpPr/>
      </dsp:nvSpPr>
      <dsp:spPr>
        <a:xfrm rot="45693">
          <a:off x="8780778" y="3085784"/>
          <a:ext cx="581201" cy="37448"/>
        </a:xfrm>
        <a:custGeom>
          <a:avLst/>
          <a:gdLst/>
          <a:ahLst/>
          <a:cxnLst/>
          <a:rect l="0" t="0" r="0" b="0"/>
          <a:pathLst>
            <a:path>
              <a:moveTo>
                <a:pt x="0" y="18724"/>
              </a:moveTo>
              <a:lnTo>
                <a:pt x="581201" y="18724"/>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9056849" y="3089978"/>
        <a:ext cx="29060" cy="29060"/>
      </dsp:txXfrm>
    </dsp:sp>
    <dsp:sp modelId="{313AD081-F576-4F66-853F-89B2BF55D4C3}">
      <dsp:nvSpPr>
        <dsp:cNvPr id="0" name=""/>
        <dsp:cNvSpPr/>
      </dsp:nvSpPr>
      <dsp:spPr>
        <a:xfrm>
          <a:off x="9361954" y="2686709"/>
          <a:ext cx="1686644" cy="843322"/>
        </a:xfrm>
        <a:prstGeom prst="roundRect">
          <a:avLst>
            <a:gd name="adj" fmla="val 10000"/>
          </a:avLst>
        </a:prstGeom>
        <a:solidFill>
          <a:schemeClr val="bg2"/>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rPr>
            <a:t>Advanced</a:t>
          </a:r>
          <a:endParaRPr lang="en-GB" sz="1200" b="1" kern="1200" dirty="0">
            <a:solidFill>
              <a:srgbClr val="164A3A"/>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9386654" y="2711409"/>
        <a:ext cx="1637244" cy="7939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F7101-9FBF-429F-A985-20F126CDD712}">
      <dsp:nvSpPr>
        <dsp:cNvPr id="0" name=""/>
        <dsp:cNvSpPr/>
      </dsp:nvSpPr>
      <dsp:spPr>
        <a:xfrm>
          <a:off x="4644" y="14542"/>
          <a:ext cx="2111585" cy="10528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Calibri" panose="020F0502020204030204"/>
              <a:cs typeface="Arial" panose="020B0604020202020204" pitchFamily="34" charset="0"/>
            </a:rPr>
            <a:t>Research and literature review</a:t>
          </a:r>
        </a:p>
      </dsp:txBody>
      <dsp:txXfrm>
        <a:off x="4644" y="14542"/>
        <a:ext cx="2111585" cy="701906"/>
      </dsp:txXfrm>
    </dsp:sp>
    <dsp:sp modelId="{A768F70E-EF83-418F-931B-4A118193AB83}">
      <dsp:nvSpPr>
        <dsp:cNvPr id="0" name=""/>
        <dsp:cNvSpPr/>
      </dsp:nvSpPr>
      <dsp:spPr>
        <a:xfrm>
          <a:off x="437137" y="716448"/>
          <a:ext cx="2111585" cy="23975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a:cs typeface="Arial" panose="020B0604020202020204" pitchFamily="34" charset="0"/>
            </a:rPr>
            <a:t>Identify key challenges and essentials elements for the design of outcome level monitoring system</a:t>
          </a:r>
        </a:p>
      </dsp:txBody>
      <dsp:txXfrm>
        <a:off x="498983" y="778294"/>
        <a:ext cx="1987893" cy="2273907"/>
      </dsp:txXfrm>
    </dsp:sp>
    <dsp:sp modelId="{17B3AEFA-9E55-47E6-80B2-5D1B3E9B2F52}">
      <dsp:nvSpPr>
        <dsp:cNvPr id="0" name=""/>
        <dsp:cNvSpPr/>
      </dsp:nvSpPr>
      <dsp:spPr>
        <a:xfrm>
          <a:off x="2436338" y="102633"/>
          <a:ext cx="678630" cy="52572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2436338" y="207778"/>
        <a:ext cx="520913" cy="315433"/>
      </dsp:txXfrm>
    </dsp:sp>
    <dsp:sp modelId="{9698A2FA-BE16-420B-B310-129B2441A4FB}">
      <dsp:nvSpPr>
        <dsp:cNvPr id="0" name=""/>
        <dsp:cNvSpPr/>
      </dsp:nvSpPr>
      <dsp:spPr>
        <a:xfrm>
          <a:off x="3396664" y="14542"/>
          <a:ext cx="2111585" cy="10528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Calibri" panose="020F0502020204030204"/>
              <a:cs typeface="Arial" panose="020B0604020202020204" pitchFamily="34" charset="0"/>
            </a:rPr>
            <a:t>Framework design</a:t>
          </a:r>
        </a:p>
      </dsp:txBody>
      <dsp:txXfrm>
        <a:off x="3396664" y="14542"/>
        <a:ext cx="2111585" cy="701906"/>
      </dsp:txXfrm>
    </dsp:sp>
    <dsp:sp modelId="{69B8D25C-E457-4371-A170-F7CCAD3A30A1}">
      <dsp:nvSpPr>
        <dsp:cNvPr id="0" name=""/>
        <dsp:cNvSpPr/>
      </dsp:nvSpPr>
      <dsp:spPr>
        <a:xfrm>
          <a:off x="3829157" y="716448"/>
          <a:ext cx="2111585" cy="23975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kumimoji="0" lang="en-US" sz="1800" i="0" u="none" strike="noStrike" kern="1200" cap="none" spc="0" normalizeH="0" baseline="0" noProof="0">
              <a:ln/>
              <a:effectLst/>
              <a:uLnTx/>
              <a:uFillTx/>
              <a:latin typeface="Calibri" panose="020F0502020204030204"/>
              <a:ea typeface="+mn-ea"/>
              <a:cs typeface="Arial" panose="020B0604020202020204" pitchFamily="34" charset="0"/>
            </a:rPr>
            <a:t>Define key elements</a:t>
          </a:r>
          <a:endParaRPr lang="en-US" sz="1800" kern="1200">
            <a:latin typeface="Calibri" panose="020F0502020204030204"/>
            <a:cs typeface="Arial" panose="020B0604020202020204" pitchFamily="34" charset="0"/>
          </a:endParaRPr>
        </a:p>
        <a:p>
          <a:pPr marL="171450" lvl="1" indent="-171450" algn="l" defTabSz="800100">
            <a:lnSpc>
              <a:spcPct val="90000"/>
            </a:lnSpc>
            <a:spcBef>
              <a:spcPct val="0"/>
            </a:spcBef>
            <a:spcAft>
              <a:spcPct val="15000"/>
            </a:spcAft>
            <a:buChar char="•"/>
          </a:pPr>
          <a:r>
            <a:rPr kumimoji="0" lang="en-US" sz="1800" i="0" u="none" strike="noStrike" kern="1200" cap="none" spc="0" normalizeH="0" baseline="0" noProof="0">
              <a:ln/>
              <a:effectLst/>
              <a:uLnTx/>
              <a:uFillTx/>
              <a:latin typeface="Calibri" panose="020F0502020204030204"/>
              <a:ea typeface="+mn-ea"/>
              <a:cs typeface="Arial" panose="020B0604020202020204" pitchFamily="34" charset="0"/>
            </a:rPr>
            <a:t>Define scope of the methodology</a:t>
          </a:r>
        </a:p>
      </dsp:txBody>
      <dsp:txXfrm>
        <a:off x="3891003" y="778294"/>
        <a:ext cx="1987893" cy="2273907"/>
      </dsp:txXfrm>
    </dsp:sp>
    <dsp:sp modelId="{F5F8C2C0-4D67-41C1-B311-5377F0752389}">
      <dsp:nvSpPr>
        <dsp:cNvPr id="0" name=""/>
        <dsp:cNvSpPr/>
      </dsp:nvSpPr>
      <dsp:spPr>
        <a:xfrm>
          <a:off x="5828358" y="102633"/>
          <a:ext cx="678630" cy="52572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5828358" y="207778"/>
        <a:ext cx="520913" cy="315433"/>
      </dsp:txXfrm>
    </dsp:sp>
    <dsp:sp modelId="{2125F4F6-79A7-4DCB-9B8C-674BB6E02787}">
      <dsp:nvSpPr>
        <dsp:cNvPr id="0" name=""/>
        <dsp:cNvSpPr/>
      </dsp:nvSpPr>
      <dsp:spPr>
        <a:xfrm>
          <a:off x="6788684" y="14542"/>
          <a:ext cx="2111585" cy="10528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kumimoji="0" lang="en-US" sz="1800" i="0" u="none" strike="noStrike" kern="1200" cap="none" spc="0" normalizeH="0" baseline="0" noProof="0">
              <a:ln/>
              <a:effectLst/>
              <a:uLnTx/>
              <a:uFillTx/>
              <a:latin typeface="Calibri" panose="020F0502020204030204"/>
              <a:ea typeface="+mn-ea"/>
              <a:cs typeface="Arial" panose="020B0604020202020204" pitchFamily="34" charset="0"/>
            </a:rPr>
            <a:t>Stakeholder feedback</a:t>
          </a:r>
        </a:p>
      </dsp:txBody>
      <dsp:txXfrm>
        <a:off x="6788684" y="14542"/>
        <a:ext cx="2111585" cy="701906"/>
      </dsp:txXfrm>
    </dsp:sp>
    <dsp:sp modelId="{6C6EF973-6926-49E3-A172-D20B6DCE3C69}">
      <dsp:nvSpPr>
        <dsp:cNvPr id="0" name=""/>
        <dsp:cNvSpPr/>
      </dsp:nvSpPr>
      <dsp:spPr>
        <a:xfrm>
          <a:off x="7221177" y="716448"/>
          <a:ext cx="2111585" cy="23975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kumimoji="0" lang="en-US" sz="1800" i="0" u="none" strike="noStrike" kern="1200" cap="none" spc="0" normalizeH="0" baseline="0" noProof="0">
              <a:ln/>
              <a:effectLst/>
              <a:uLnTx/>
              <a:uFillTx/>
              <a:latin typeface="Calibri" panose="020F0502020204030204"/>
              <a:ea typeface="+mn-ea"/>
              <a:cs typeface="Arial" panose="020B0604020202020204" pitchFamily="34" charset="0"/>
            </a:rPr>
            <a:t>Internal feedback session</a:t>
          </a:r>
        </a:p>
        <a:p>
          <a:pPr marL="171450" lvl="1" indent="-171450" algn="l" defTabSz="800100">
            <a:lnSpc>
              <a:spcPct val="90000"/>
            </a:lnSpc>
            <a:spcBef>
              <a:spcPct val="0"/>
            </a:spcBef>
            <a:spcAft>
              <a:spcPct val="15000"/>
            </a:spcAft>
            <a:buChar char="•"/>
          </a:pPr>
          <a:r>
            <a:rPr kumimoji="0" lang="en-US" sz="1800" i="0" u="none" strike="noStrike" kern="1200" cap="none" spc="0" normalizeH="0" baseline="0" noProof="0">
              <a:ln/>
              <a:effectLst/>
              <a:uLnTx/>
              <a:uFillTx/>
              <a:latin typeface="Calibri" panose="020F0502020204030204"/>
              <a:ea typeface="+mn-ea"/>
              <a:cs typeface="Arial" panose="020B0604020202020204" pitchFamily="34" charset="0"/>
            </a:rPr>
            <a:t>Workshop with external stakeholders</a:t>
          </a:r>
        </a:p>
      </dsp:txBody>
      <dsp:txXfrm>
        <a:off x="7283023" y="778294"/>
        <a:ext cx="1987893" cy="22739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69F44-C191-4651-8A8A-0BD20BAE4E00}">
      <dsp:nvSpPr>
        <dsp:cNvPr id="0" name=""/>
        <dsp:cNvSpPr/>
      </dsp:nvSpPr>
      <dsp:spPr>
        <a:xfrm>
          <a:off x="563634" y="2097"/>
          <a:ext cx="2035254" cy="780445"/>
        </a:xfrm>
        <a:prstGeom prst="roundRect">
          <a:avLst>
            <a:gd name="adj" fmla="val 1667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ea typeface="Open Sans Light" panose="020B0306030504020204" pitchFamily="34" charset="0"/>
              <a:cs typeface="Open Sans Light" panose="020B0306030504020204" pitchFamily="34" charset="0"/>
            </a:rPr>
            <a:t>Review indicators and its applicability</a:t>
          </a:r>
          <a:endParaRPr lang="nl-NL" sz="1600" kern="1200">
            <a:latin typeface="+mn-lt"/>
            <a:ea typeface="Open Sans Light" panose="020B0306030504020204" pitchFamily="34" charset="0"/>
            <a:cs typeface="Open Sans Light" panose="020B0306030504020204" pitchFamily="34" charset="0"/>
          </a:endParaRPr>
        </a:p>
      </dsp:txBody>
      <dsp:txXfrm>
        <a:off x="601739" y="40202"/>
        <a:ext cx="1959044" cy="704235"/>
      </dsp:txXfrm>
    </dsp:sp>
    <dsp:sp modelId="{A8EBAD98-D311-44EF-A686-421AF0C93EAE}">
      <dsp:nvSpPr>
        <dsp:cNvPr id="0" name=""/>
        <dsp:cNvSpPr/>
      </dsp:nvSpPr>
      <dsp:spPr>
        <a:xfrm rot="5400000">
          <a:off x="1434928" y="802054"/>
          <a:ext cx="292666" cy="35120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solidFill>
              <a:srgbClr val="000000">
                <a:hueOff val="0"/>
                <a:satOff val="0"/>
                <a:lumOff val="0"/>
                <a:alphaOff val="0"/>
              </a:srgbClr>
            </a:solidFill>
            <a:latin typeface="+mn-lt"/>
            <a:ea typeface="Open Sans Light" panose="020B0306030504020204" pitchFamily="34" charset="0"/>
            <a:cs typeface="Open Sans Light" panose="020B0306030504020204" pitchFamily="34" charset="0"/>
          </a:endParaRPr>
        </a:p>
      </dsp:txBody>
      <dsp:txXfrm rot="-5400000">
        <a:off x="1475901" y="831321"/>
        <a:ext cx="210720" cy="204866"/>
      </dsp:txXfrm>
    </dsp:sp>
    <dsp:sp modelId="{114F263B-90A7-48A5-93F7-B54FC6BC3B20}">
      <dsp:nvSpPr>
        <dsp:cNvPr id="0" name=""/>
        <dsp:cNvSpPr/>
      </dsp:nvSpPr>
      <dsp:spPr>
        <a:xfrm>
          <a:off x="563634" y="1172765"/>
          <a:ext cx="2035254" cy="780445"/>
        </a:xfrm>
        <a:prstGeom prst="roundRect">
          <a:avLst>
            <a:gd name="adj" fmla="val 1667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ea typeface="Open Sans Light" panose="020B0306030504020204" pitchFamily="34" charset="0"/>
              <a:cs typeface="Open Sans Light" panose="020B0306030504020204" pitchFamily="34" charset="0"/>
            </a:rPr>
            <a:t>Review relevant evidence &amp; interviews</a:t>
          </a:r>
          <a:endParaRPr lang="nl-NL" sz="1600" kern="1200">
            <a:latin typeface="+mn-lt"/>
            <a:ea typeface="Open Sans Light" panose="020B0306030504020204" pitchFamily="34" charset="0"/>
            <a:cs typeface="Open Sans Light" panose="020B0306030504020204" pitchFamily="34" charset="0"/>
          </a:endParaRPr>
        </a:p>
      </dsp:txBody>
      <dsp:txXfrm>
        <a:off x="601739" y="1210870"/>
        <a:ext cx="1959044" cy="704235"/>
      </dsp:txXfrm>
    </dsp:sp>
    <dsp:sp modelId="{2AAB7566-8357-4F9D-88B2-B668083676BA}">
      <dsp:nvSpPr>
        <dsp:cNvPr id="0" name=""/>
        <dsp:cNvSpPr/>
      </dsp:nvSpPr>
      <dsp:spPr>
        <a:xfrm rot="5400000">
          <a:off x="1434928" y="1972721"/>
          <a:ext cx="292666" cy="35120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solidFill>
              <a:srgbClr val="000000">
                <a:hueOff val="0"/>
                <a:satOff val="0"/>
                <a:lumOff val="0"/>
                <a:alphaOff val="0"/>
              </a:srgbClr>
            </a:solidFill>
            <a:latin typeface="+mn-lt"/>
            <a:ea typeface="Open Sans Light" panose="020B0306030504020204" pitchFamily="34" charset="0"/>
            <a:cs typeface="Open Sans Light" panose="020B0306030504020204" pitchFamily="34" charset="0"/>
          </a:endParaRPr>
        </a:p>
      </dsp:txBody>
      <dsp:txXfrm rot="-5400000">
        <a:off x="1475901" y="2001988"/>
        <a:ext cx="210720" cy="204866"/>
      </dsp:txXfrm>
    </dsp:sp>
    <dsp:sp modelId="{0CBDD160-34F7-4903-B249-A5B18E8AB9A7}">
      <dsp:nvSpPr>
        <dsp:cNvPr id="0" name=""/>
        <dsp:cNvSpPr/>
      </dsp:nvSpPr>
      <dsp:spPr>
        <a:xfrm>
          <a:off x="563634" y="2343433"/>
          <a:ext cx="2035254" cy="780445"/>
        </a:xfrm>
        <a:prstGeom prst="roundRect">
          <a:avLst>
            <a:gd name="adj" fmla="val 1667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ea typeface="Open Sans Light" panose="020B0306030504020204" pitchFamily="34" charset="0"/>
              <a:cs typeface="Open Sans Light" panose="020B0306030504020204" pitchFamily="34" charset="0"/>
            </a:rPr>
            <a:t>Benchmark against indicators</a:t>
          </a:r>
          <a:endParaRPr lang="nl-NL" sz="1600" kern="1200">
            <a:latin typeface="+mn-lt"/>
            <a:ea typeface="Open Sans Light" panose="020B0306030504020204" pitchFamily="34" charset="0"/>
            <a:cs typeface="Open Sans Light" panose="020B0306030504020204" pitchFamily="34" charset="0"/>
          </a:endParaRPr>
        </a:p>
      </dsp:txBody>
      <dsp:txXfrm>
        <a:off x="601739" y="2381538"/>
        <a:ext cx="1959044" cy="704235"/>
      </dsp:txXfrm>
    </dsp:sp>
    <dsp:sp modelId="{98699AD3-BD61-4A6A-95D9-B72B1A84899C}">
      <dsp:nvSpPr>
        <dsp:cNvPr id="0" name=""/>
        <dsp:cNvSpPr/>
      </dsp:nvSpPr>
      <dsp:spPr>
        <a:xfrm rot="5400000">
          <a:off x="1434928" y="3143389"/>
          <a:ext cx="292666" cy="35120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solidFill>
              <a:srgbClr val="000000">
                <a:hueOff val="0"/>
                <a:satOff val="0"/>
                <a:lumOff val="0"/>
                <a:alphaOff val="0"/>
              </a:srgbClr>
            </a:solidFill>
            <a:latin typeface="+mn-lt"/>
            <a:ea typeface="Open Sans Light" panose="020B0306030504020204" pitchFamily="34" charset="0"/>
            <a:cs typeface="Open Sans Light" panose="020B0306030504020204" pitchFamily="34" charset="0"/>
          </a:endParaRPr>
        </a:p>
      </dsp:txBody>
      <dsp:txXfrm rot="-5400000">
        <a:off x="1475901" y="3172656"/>
        <a:ext cx="210720" cy="204866"/>
      </dsp:txXfrm>
    </dsp:sp>
    <dsp:sp modelId="{25D95BA3-3A0C-4ED0-82B8-275214F4CA4D}">
      <dsp:nvSpPr>
        <dsp:cNvPr id="0" name=""/>
        <dsp:cNvSpPr/>
      </dsp:nvSpPr>
      <dsp:spPr>
        <a:xfrm>
          <a:off x="563634" y="3514100"/>
          <a:ext cx="2035254" cy="780445"/>
        </a:xfrm>
        <a:prstGeom prst="roundRect">
          <a:avLst>
            <a:gd name="adj" fmla="val 1667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ea typeface="Open Sans Light" panose="020B0306030504020204" pitchFamily="34" charset="0"/>
              <a:cs typeface="Open Sans Light" panose="020B0306030504020204" pitchFamily="34" charset="0"/>
            </a:rPr>
            <a:t>Visualize results</a:t>
          </a:r>
          <a:endParaRPr lang="nl-NL" sz="1600" kern="1200">
            <a:latin typeface="+mn-lt"/>
            <a:ea typeface="Open Sans Light" panose="020B0306030504020204" pitchFamily="34" charset="0"/>
            <a:cs typeface="Open Sans Light" panose="020B0306030504020204" pitchFamily="34" charset="0"/>
          </a:endParaRPr>
        </a:p>
      </dsp:txBody>
      <dsp:txXfrm>
        <a:off x="601739" y="3552205"/>
        <a:ext cx="1959044" cy="704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E374A-A9F2-46D6-919B-3E9B2F11804D}">
      <dsp:nvSpPr>
        <dsp:cNvPr id="0" name=""/>
        <dsp:cNvSpPr/>
      </dsp:nvSpPr>
      <dsp:spPr>
        <a:xfrm>
          <a:off x="464141" y="555"/>
          <a:ext cx="1563996"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err="1">
              <a:solidFill>
                <a:srgbClr val="FFEBE6"/>
              </a:solidFill>
              <a:latin typeface="+mn-lt"/>
              <a:ea typeface="+mn-ea"/>
              <a:cs typeface="+mn-cs"/>
            </a:rPr>
            <a:t>Categories</a:t>
          </a:r>
          <a:r>
            <a:rPr lang="de-DE" sz="1200" kern="1200">
              <a:solidFill>
                <a:srgbClr val="FFEBE6"/>
              </a:solidFill>
              <a:latin typeface="+mn-lt"/>
              <a:ea typeface="+mn-ea"/>
              <a:cs typeface="+mn-cs"/>
            </a:rPr>
            <a:t> (4)</a:t>
          </a:r>
          <a:endParaRPr lang="en-GB" sz="1200" kern="1200">
            <a:solidFill>
              <a:srgbClr val="FFEBE6"/>
            </a:solidFill>
            <a:latin typeface="+mn-lt"/>
            <a:ea typeface="+mn-ea"/>
            <a:cs typeface="+mn-cs"/>
          </a:endParaRPr>
        </a:p>
      </dsp:txBody>
      <dsp:txXfrm>
        <a:off x="475448" y="11862"/>
        <a:ext cx="1541382" cy="363424"/>
      </dsp:txXfrm>
    </dsp:sp>
    <dsp:sp modelId="{3A15C49E-7A9D-4495-BA8C-DC308EE29D56}">
      <dsp:nvSpPr>
        <dsp:cNvPr id="0" name=""/>
        <dsp:cNvSpPr/>
      </dsp:nvSpPr>
      <dsp:spPr>
        <a:xfrm rot="5400000">
          <a:off x="1173757" y="396244"/>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1194024" y="410721"/>
        <a:ext cx="104231" cy="101335"/>
      </dsp:txXfrm>
    </dsp:sp>
    <dsp:sp modelId="{DF09DC79-81B7-448B-95EB-3957BB64CA49}">
      <dsp:nvSpPr>
        <dsp:cNvPr id="0" name=""/>
        <dsp:cNvSpPr/>
      </dsp:nvSpPr>
      <dsp:spPr>
        <a:xfrm>
          <a:off x="464141" y="579612"/>
          <a:ext cx="1563996"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err="1">
              <a:solidFill>
                <a:srgbClr val="FFEBE6"/>
              </a:solidFill>
              <a:latin typeface="+mn-lt"/>
              <a:ea typeface="+mn-ea"/>
              <a:cs typeface="+mn-cs"/>
            </a:rPr>
            <a:t>Principles</a:t>
          </a:r>
          <a:r>
            <a:rPr lang="de-DE" sz="1200" kern="1200">
              <a:solidFill>
                <a:srgbClr val="FFEBE6"/>
              </a:solidFill>
              <a:latin typeface="+mn-lt"/>
              <a:ea typeface="+mn-ea"/>
              <a:cs typeface="+mn-cs"/>
            </a:rPr>
            <a:t> (19)</a:t>
          </a:r>
          <a:endParaRPr lang="en-GB" sz="1200" kern="1200">
            <a:solidFill>
              <a:srgbClr val="FFEBE6"/>
            </a:solidFill>
            <a:latin typeface="+mn-lt"/>
            <a:ea typeface="+mn-ea"/>
            <a:cs typeface="+mn-cs"/>
          </a:endParaRPr>
        </a:p>
      </dsp:txBody>
      <dsp:txXfrm>
        <a:off x="475448" y="590919"/>
        <a:ext cx="1541382" cy="363424"/>
      </dsp:txXfrm>
    </dsp:sp>
    <dsp:sp modelId="{A4733B1B-328A-425E-8A99-460D11D19D7E}">
      <dsp:nvSpPr>
        <dsp:cNvPr id="0" name=""/>
        <dsp:cNvSpPr/>
      </dsp:nvSpPr>
      <dsp:spPr>
        <a:xfrm rot="5400000">
          <a:off x="1173757" y="975301"/>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1194024" y="989778"/>
        <a:ext cx="104231" cy="101335"/>
      </dsp:txXfrm>
    </dsp:sp>
    <dsp:sp modelId="{02E828A8-34A3-44C9-9435-4A608F47FACC}">
      <dsp:nvSpPr>
        <dsp:cNvPr id="0" name=""/>
        <dsp:cNvSpPr/>
      </dsp:nvSpPr>
      <dsp:spPr>
        <a:xfrm>
          <a:off x="464141" y="1158669"/>
          <a:ext cx="1563996" cy="3756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89000">
            <a:lnSpc>
              <a:spcPct val="90000"/>
            </a:lnSpc>
            <a:spcBef>
              <a:spcPct val="0"/>
            </a:spcBef>
            <a:spcAft>
              <a:spcPct val="35000"/>
            </a:spcAft>
            <a:buNone/>
          </a:pPr>
          <a:r>
            <a:rPr lang="de-DE" sz="1200" kern="1200" err="1">
              <a:solidFill>
                <a:srgbClr val="FFEBE6"/>
              </a:solidFill>
              <a:latin typeface="+mn-lt"/>
              <a:ea typeface="+mn-ea"/>
              <a:cs typeface="+mn-cs"/>
            </a:rPr>
            <a:t>Criteria</a:t>
          </a:r>
          <a:r>
            <a:rPr lang="de-DE" sz="1200" kern="1200">
              <a:solidFill>
                <a:srgbClr val="FFEBE6"/>
              </a:solidFill>
              <a:latin typeface="+mn-lt"/>
              <a:ea typeface="+mn-ea"/>
              <a:cs typeface="+mn-cs"/>
            </a:rPr>
            <a:t> (93)</a:t>
          </a:r>
          <a:endParaRPr lang="en-GB" sz="1200" kern="1200">
            <a:solidFill>
              <a:srgbClr val="FFEBE6"/>
            </a:solidFill>
            <a:latin typeface="+mn-lt"/>
            <a:ea typeface="+mn-ea"/>
            <a:cs typeface="+mn-cs"/>
          </a:endParaRPr>
        </a:p>
      </dsp:txBody>
      <dsp:txXfrm>
        <a:off x="475143" y="1169671"/>
        <a:ext cx="1541992" cy="353634"/>
      </dsp:txXfrm>
    </dsp:sp>
    <dsp:sp modelId="{F84ED6A5-741B-4228-AE93-D445F203F37C}">
      <dsp:nvSpPr>
        <dsp:cNvPr id="0" name=""/>
        <dsp:cNvSpPr/>
      </dsp:nvSpPr>
      <dsp:spPr>
        <a:xfrm rot="5400000">
          <a:off x="1173757" y="1543958"/>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1194024" y="1558435"/>
        <a:ext cx="104231" cy="101335"/>
      </dsp:txXfrm>
    </dsp:sp>
    <dsp:sp modelId="{EB0EFCD9-BD2B-42B0-B308-6D753B375ECF}">
      <dsp:nvSpPr>
        <dsp:cNvPr id="0" name=""/>
        <dsp:cNvSpPr/>
      </dsp:nvSpPr>
      <dsp:spPr>
        <a:xfrm>
          <a:off x="464141" y="1727326"/>
          <a:ext cx="1563996"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89000" rtl="0">
            <a:lnSpc>
              <a:spcPct val="90000"/>
            </a:lnSpc>
            <a:spcBef>
              <a:spcPct val="0"/>
            </a:spcBef>
            <a:spcAft>
              <a:spcPct val="35000"/>
            </a:spcAft>
            <a:buNone/>
          </a:pPr>
          <a:r>
            <a:rPr lang="de-DE" sz="1200" kern="1200" err="1">
              <a:solidFill>
                <a:srgbClr val="FFEBE6"/>
              </a:solidFill>
              <a:latin typeface="+mn-lt"/>
              <a:ea typeface="+mn-ea"/>
              <a:cs typeface="+mn-cs"/>
            </a:rPr>
            <a:t>Requirements</a:t>
          </a:r>
          <a:r>
            <a:rPr lang="de-DE" sz="1200" kern="1200">
              <a:solidFill>
                <a:srgbClr val="FFEBE6"/>
              </a:solidFill>
              <a:latin typeface="+mn-lt"/>
              <a:ea typeface="+mn-ea"/>
              <a:cs typeface="+mn-cs"/>
            </a:rPr>
            <a:t> (232)</a:t>
          </a:r>
          <a:endParaRPr lang="en-GB" sz="1200" kern="1200">
            <a:solidFill>
              <a:srgbClr val="FFEBE6"/>
            </a:solidFill>
            <a:latin typeface="+mn-lt"/>
            <a:ea typeface="+mn-ea"/>
            <a:cs typeface="+mn-cs"/>
          </a:endParaRPr>
        </a:p>
      </dsp:txBody>
      <dsp:txXfrm>
        <a:off x="475448" y="1738633"/>
        <a:ext cx="1541382" cy="363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E374A-A9F2-46D6-919B-3E9B2F11804D}">
      <dsp:nvSpPr>
        <dsp:cNvPr id="0" name=""/>
        <dsp:cNvSpPr/>
      </dsp:nvSpPr>
      <dsp:spPr>
        <a:xfrm>
          <a:off x="365929" y="555"/>
          <a:ext cx="1583661"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solidFill>
                <a:srgbClr val="FFEBE6"/>
              </a:solidFill>
              <a:latin typeface="+mn-lt"/>
              <a:ea typeface="+mn-ea"/>
              <a:cs typeface="+mn-cs"/>
            </a:rPr>
            <a:t>Categories (2)</a:t>
          </a:r>
          <a:endParaRPr lang="en-GB" sz="1200" kern="1200">
            <a:solidFill>
              <a:srgbClr val="FFEBE6"/>
            </a:solidFill>
            <a:latin typeface="+mn-lt"/>
            <a:ea typeface="+mn-ea"/>
            <a:cs typeface="+mn-cs"/>
          </a:endParaRPr>
        </a:p>
      </dsp:txBody>
      <dsp:txXfrm>
        <a:off x="377236" y="11862"/>
        <a:ext cx="1561047" cy="363424"/>
      </dsp:txXfrm>
    </dsp:sp>
    <dsp:sp modelId="{3A15C49E-7A9D-4495-BA8C-DC308EE29D56}">
      <dsp:nvSpPr>
        <dsp:cNvPr id="0" name=""/>
        <dsp:cNvSpPr/>
      </dsp:nvSpPr>
      <dsp:spPr>
        <a:xfrm rot="5400000">
          <a:off x="1085377" y="396244"/>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1105644" y="410721"/>
        <a:ext cx="104231" cy="101335"/>
      </dsp:txXfrm>
    </dsp:sp>
    <dsp:sp modelId="{DF09DC79-81B7-448B-95EB-3957BB64CA49}">
      <dsp:nvSpPr>
        <dsp:cNvPr id="0" name=""/>
        <dsp:cNvSpPr/>
      </dsp:nvSpPr>
      <dsp:spPr>
        <a:xfrm>
          <a:off x="365929" y="579612"/>
          <a:ext cx="1583661"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err="1">
              <a:solidFill>
                <a:srgbClr val="FFEBE6"/>
              </a:solidFill>
              <a:latin typeface="+mn-lt"/>
              <a:ea typeface="+mn-ea"/>
              <a:cs typeface="+mn-cs"/>
            </a:rPr>
            <a:t>Principles</a:t>
          </a:r>
          <a:r>
            <a:rPr lang="de-DE" sz="1200" kern="1200">
              <a:solidFill>
                <a:srgbClr val="FFEBE6"/>
              </a:solidFill>
              <a:latin typeface="+mn-lt"/>
              <a:ea typeface="+mn-ea"/>
              <a:cs typeface="+mn-cs"/>
            </a:rPr>
            <a:t> (4)</a:t>
          </a:r>
          <a:endParaRPr lang="en-GB" sz="1200" kern="1200">
            <a:solidFill>
              <a:srgbClr val="FFEBE6"/>
            </a:solidFill>
            <a:latin typeface="+mn-lt"/>
            <a:ea typeface="+mn-ea"/>
            <a:cs typeface="+mn-cs"/>
          </a:endParaRPr>
        </a:p>
      </dsp:txBody>
      <dsp:txXfrm>
        <a:off x="377236" y="590919"/>
        <a:ext cx="1561047" cy="363424"/>
      </dsp:txXfrm>
    </dsp:sp>
    <dsp:sp modelId="{A4733B1B-328A-425E-8A99-460D11D19D7E}">
      <dsp:nvSpPr>
        <dsp:cNvPr id="0" name=""/>
        <dsp:cNvSpPr/>
      </dsp:nvSpPr>
      <dsp:spPr>
        <a:xfrm rot="5400000">
          <a:off x="1085377" y="975301"/>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1105644" y="989778"/>
        <a:ext cx="104231" cy="101335"/>
      </dsp:txXfrm>
    </dsp:sp>
    <dsp:sp modelId="{02E828A8-34A3-44C9-9435-4A608F47FACC}">
      <dsp:nvSpPr>
        <dsp:cNvPr id="0" name=""/>
        <dsp:cNvSpPr/>
      </dsp:nvSpPr>
      <dsp:spPr>
        <a:xfrm>
          <a:off x="365929" y="1158669"/>
          <a:ext cx="1583661" cy="3756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89000">
            <a:lnSpc>
              <a:spcPct val="90000"/>
            </a:lnSpc>
            <a:spcBef>
              <a:spcPct val="0"/>
            </a:spcBef>
            <a:spcAft>
              <a:spcPct val="35000"/>
            </a:spcAft>
            <a:buNone/>
          </a:pPr>
          <a:r>
            <a:rPr lang="de-DE" sz="1200" kern="1200" err="1">
              <a:solidFill>
                <a:srgbClr val="FFEBE6"/>
              </a:solidFill>
              <a:latin typeface="+mn-lt"/>
              <a:ea typeface="+mn-ea"/>
              <a:cs typeface="+mn-cs"/>
            </a:rPr>
            <a:t>Criteria</a:t>
          </a:r>
          <a:r>
            <a:rPr lang="de-DE" sz="1200" kern="1200">
              <a:solidFill>
                <a:srgbClr val="FFEBE6"/>
              </a:solidFill>
              <a:latin typeface="+mn-lt"/>
              <a:ea typeface="+mn-ea"/>
              <a:cs typeface="+mn-cs"/>
            </a:rPr>
            <a:t> (8)</a:t>
          </a:r>
          <a:endParaRPr lang="en-GB" sz="1200" kern="1200">
            <a:solidFill>
              <a:srgbClr val="FFEBE6"/>
            </a:solidFill>
            <a:latin typeface="+mn-lt"/>
            <a:ea typeface="+mn-ea"/>
            <a:cs typeface="+mn-cs"/>
          </a:endParaRPr>
        </a:p>
      </dsp:txBody>
      <dsp:txXfrm>
        <a:off x="376931" y="1169671"/>
        <a:ext cx="1561657" cy="353634"/>
      </dsp:txXfrm>
    </dsp:sp>
    <dsp:sp modelId="{F84ED6A5-741B-4228-AE93-D445F203F37C}">
      <dsp:nvSpPr>
        <dsp:cNvPr id="0" name=""/>
        <dsp:cNvSpPr/>
      </dsp:nvSpPr>
      <dsp:spPr>
        <a:xfrm rot="5400000">
          <a:off x="1085377" y="1543958"/>
          <a:ext cx="144764" cy="173717"/>
        </a:xfrm>
        <a:prstGeom prst="rightArrow">
          <a:avLst>
            <a:gd name="adj1" fmla="val 60000"/>
            <a:gd name="adj2" fmla="val 50000"/>
          </a:avLst>
        </a:prstGeom>
        <a:solidFill>
          <a:srgbClr val="B3E6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mn-lt"/>
          </a:endParaRPr>
        </a:p>
      </dsp:txBody>
      <dsp:txXfrm rot="-5400000">
        <a:off x="1105644" y="1558435"/>
        <a:ext cx="104231" cy="101335"/>
      </dsp:txXfrm>
    </dsp:sp>
    <dsp:sp modelId="{EB0EFCD9-BD2B-42B0-B308-6D753B375ECF}">
      <dsp:nvSpPr>
        <dsp:cNvPr id="0" name=""/>
        <dsp:cNvSpPr/>
      </dsp:nvSpPr>
      <dsp:spPr>
        <a:xfrm>
          <a:off x="365929" y="1727326"/>
          <a:ext cx="1583661" cy="386038"/>
        </a:xfrm>
        <a:prstGeom prst="roundRect">
          <a:avLst>
            <a:gd name="adj" fmla="val 10000"/>
          </a:avLst>
        </a:prstGeom>
        <a:solidFill>
          <a:srgbClr val="50AB8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89000" rtl="0">
            <a:lnSpc>
              <a:spcPct val="90000"/>
            </a:lnSpc>
            <a:spcBef>
              <a:spcPct val="0"/>
            </a:spcBef>
            <a:spcAft>
              <a:spcPct val="35000"/>
            </a:spcAft>
            <a:buNone/>
          </a:pPr>
          <a:r>
            <a:rPr lang="de-DE" sz="1200" kern="1200" err="1">
              <a:solidFill>
                <a:srgbClr val="FFEBE6"/>
              </a:solidFill>
              <a:latin typeface="+mn-lt"/>
              <a:ea typeface="+mn-ea"/>
              <a:cs typeface="+mn-cs"/>
            </a:rPr>
            <a:t>Requirements</a:t>
          </a:r>
          <a:r>
            <a:rPr lang="de-DE" sz="1200" kern="1200">
              <a:solidFill>
                <a:srgbClr val="FFEBE6"/>
              </a:solidFill>
              <a:latin typeface="+mn-lt"/>
              <a:ea typeface="+mn-ea"/>
              <a:cs typeface="+mn-cs"/>
            </a:rPr>
            <a:t> (26)</a:t>
          </a:r>
          <a:endParaRPr lang="en-GB" sz="1200" kern="1200">
            <a:solidFill>
              <a:srgbClr val="FFEBE6"/>
            </a:solidFill>
            <a:latin typeface="+mn-lt"/>
            <a:ea typeface="+mn-ea"/>
            <a:cs typeface="+mn-cs"/>
          </a:endParaRPr>
        </a:p>
      </dsp:txBody>
      <dsp:txXfrm>
        <a:off x="377236" y="1738633"/>
        <a:ext cx="1561047" cy="363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F4F0F-94C6-4140-A974-35C306C92357}">
      <dsp:nvSpPr>
        <dsp:cNvPr id="0" name=""/>
        <dsp:cNvSpPr/>
      </dsp:nvSpPr>
      <dsp:spPr>
        <a:xfrm>
          <a:off x="449603" y="0"/>
          <a:ext cx="5095512" cy="1764720"/>
        </a:xfrm>
        <a:prstGeom prst="rightArrow">
          <a:avLst/>
        </a:prstGeom>
        <a:solidFill>
          <a:schemeClr val="accent3">
            <a:lumMod val="40000"/>
            <a:lumOff val="60000"/>
          </a:schemeClr>
        </a:solidFill>
        <a:ln>
          <a:noFill/>
        </a:ln>
        <a:effectLst/>
      </dsp:spPr>
      <dsp:style>
        <a:lnRef idx="0">
          <a:scrgbClr r="0" g="0" b="0"/>
        </a:lnRef>
        <a:fillRef idx="1">
          <a:scrgbClr r="0" g="0" b="0"/>
        </a:fillRef>
        <a:effectRef idx="2">
          <a:scrgbClr r="0" g="0" b="0"/>
        </a:effectRef>
        <a:fontRef idx="minor"/>
      </dsp:style>
    </dsp:sp>
    <dsp:sp modelId="{5225869B-4849-44A8-920A-8C30B6952600}">
      <dsp:nvSpPr>
        <dsp:cNvPr id="0" name=""/>
        <dsp:cNvSpPr/>
      </dsp:nvSpPr>
      <dsp:spPr>
        <a:xfrm>
          <a:off x="731" y="529416"/>
          <a:ext cx="1421477" cy="705888"/>
        </a:xfrm>
        <a:prstGeom prst="roundRect">
          <a:avLst/>
        </a:prstGeom>
        <a:solidFill>
          <a:schemeClr val="accent3">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a:solidFill>
                <a:schemeClr val="tx1"/>
              </a:solidFill>
            </a:rPr>
            <a:t>Categories</a:t>
          </a:r>
        </a:p>
      </dsp:txBody>
      <dsp:txXfrm>
        <a:off x="35190" y="563875"/>
        <a:ext cx="1352559" cy="636970"/>
      </dsp:txXfrm>
    </dsp:sp>
    <dsp:sp modelId="{D931EFA3-303F-4827-B17B-7728801E2356}">
      <dsp:nvSpPr>
        <dsp:cNvPr id="0" name=""/>
        <dsp:cNvSpPr/>
      </dsp:nvSpPr>
      <dsp:spPr>
        <a:xfrm>
          <a:off x="1524658" y="529416"/>
          <a:ext cx="1421477" cy="705888"/>
        </a:xfrm>
        <a:prstGeom prst="roundRect">
          <a:avLst/>
        </a:prstGeom>
        <a:solidFill>
          <a:schemeClr val="accent3">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a:solidFill>
                <a:schemeClr val="tx1"/>
              </a:solidFill>
            </a:rPr>
            <a:t>Principles</a:t>
          </a:r>
        </a:p>
      </dsp:txBody>
      <dsp:txXfrm>
        <a:off x="1559117" y="563875"/>
        <a:ext cx="1352559" cy="636970"/>
      </dsp:txXfrm>
    </dsp:sp>
    <dsp:sp modelId="{AE9C9805-D843-44BA-8DCA-ECBCD7DD5B8B}">
      <dsp:nvSpPr>
        <dsp:cNvPr id="0" name=""/>
        <dsp:cNvSpPr/>
      </dsp:nvSpPr>
      <dsp:spPr>
        <a:xfrm>
          <a:off x="3048584" y="529416"/>
          <a:ext cx="1421477" cy="705888"/>
        </a:xfrm>
        <a:prstGeom prst="roundRect">
          <a:avLst/>
        </a:prstGeom>
        <a:solidFill>
          <a:schemeClr val="accent3">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a:solidFill>
                <a:schemeClr val="tx1"/>
              </a:solidFill>
            </a:rPr>
            <a:t>Criteria</a:t>
          </a:r>
        </a:p>
      </dsp:txBody>
      <dsp:txXfrm>
        <a:off x="3083043" y="563875"/>
        <a:ext cx="1352559" cy="636970"/>
      </dsp:txXfrm>
    </dsp:sp>
    <dsp:sp modelId="{B4723C07-3CAC-43D9-B3ED-56EF9125E241}">
      <dsp:nvSpPr>
        <dsp:cNvPr id="0" name=""/>
        <dsp:cNvSpPr/>
      </dsp:nvSpPr>
      <dsp:spPr>
        <a:xfrm>
          <a:off x="4572510" y="529416"/>
          <a:ext cx="1421477" cy="705888"/>
        </a:xfrm>
        <a:prstGeom prst="roundRect">
          <a:avLst/>
        </a:prstGeom>
        <a:solidFill>
          <a:schemeClr val="accent3">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noProof="0" dirty="0">
              <a:solidFill>
                <a:schemeClr val="tx1"/>
              </a:solidFill>
            </a:rPr>
            <a:t>Indicators</a:t>
          </a:r>
        </a:p>
      </dsp:txBody>
      <dsp:txXfrm>
        <a:off x="4606969" y="563875"/>
        <a:ext cx="1352559" cy="636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78F4-A678-4F74-9F41-45601CB6BB98}">
      <dsp:nvSpPr>
        <dsp:cNvPr id="0" name=""/>
        <dsp:cNvSpPr/>
      </dsp:nvSpPr>
      <dsp:spPr>
        <a:xfrm>
          <a:off x="7111" y="542323"/>
          <a:ext cx="1558326" cy="7791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mn-lt"/>
            </a:rPr>
            <a:t>Assurance</a:t>
          </a:r>
        </a:p>
      </dsp:txBody>
      <dsp:txXfrm>
        <a:off x="29932" y="565144"/>
        <a:ext cx="1512684" cy="733521"/>
      </dsp:txXfrm>
    </dsp:sp>
    <dsp:sp modelId="{8621526E-D0A4-4097-A81E-7A488FC65666}">
      <dsp:nvSpPr>
        <dsp:cNvPr id="0" name=""/>
        <dsp:cNvSpPr/>
      </dsp:nvSpPr>
      <dsp:spPr>
        <a:xfrm>
          <a:off x="1565437" y="894281"/>
          <a:ext cx="623330" cy="75248"/>
        </a:xfrm>
        <a:custGeom>
          <a:avLst/>
          <a:gdLst/>
          <a:ahLst/>
          <a:cxnLst/>
          <a:rect l="0" t="0" r="0" b="0"/>
          <a:pathLst>
            <a:path>
              <a:moveTo>
                <a:pt x="0" y="37624"/>
              </a:moveTo>
              <a:lnTo>
                <a:pt x="623330" y="376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1861519" y="916322"/>
        <a:ext cx="31166" cy="31166"/>
      </dsp:txXfrm>
    </dsp:sp>
    <dsp:sp modelId="{5484EF0E-D507-4C7F-B2C9-8DBBB6DF5E46}">
      <dsp:nvSpPr>
        <dsp:cNvPr id="0" name=""/>
        <dsp:cNvSpPr/>
      </dsp:nvSpPr>
      <dsp:spPr>
        <a:xfrm>
          <a:off x="2188768" y="542323"/>
          <a:ext cx="1558326" cy="7791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n-lt"/>
            </a:rPr>
            <a:t>Oversight mechanism</a:t>
          </a:r>
          <a:endParaRPr lang="en-US" sz="1600" kern="1200" dirty="0"/>
        </a:p>
      </dsp:txBody>
      <dsp:txXfrm>
        <a:off x="2211589" y="565144"/>
        <a:ext cx="1512684" cy="733521"/>
      </dsp:txXfrm>
    </dsp:sp>
    <dsp:sp modelId="{D9DC5622-5BBF-42B6-8C29-A638E22FF002}">
      <dsp:nvSpPr>
        <dsp:cNvPr id="0" name=""/>
        <dsp:cNvSpPr/>
      </dsp:nvSpPr>
      <dsp:spPr>
        <a:xfrm>
          <a:off x="3747094" y="894281"/>
          <a:ext cx="623330" cy="75248"/>
        </a:xfrm>
        <a:custGeom>
          <a:avLst/>
          <a:gdLst/>
          <a:ahLst/>
          <a:cxnLst/>
          <a:rect l="0" t="0" r="0" b="0"/>
          <a:pathLst>
            <a:path>
              <a:moveTo>
                <a:pt x="0" y="37624"/>
              </a:moveTo>
              <a:lnTo>
                <a:pt x="623330" y="376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3176" y="916322"/>
        <a:ext cx="31166" cy="31166"/>
      </dsp:txXfrm>
    </dsp:sp>
    <dsp:sp modelId="{0DB191A8-B5F0-4044-B4BE-1831B1AB2C89}">
      <dsp:nvSpPr>
        <dsp:cNvPr id="0" name=""/>
        <dsp:cNvSpPr/>
      </dsp:nvSpPr>
      <dsp:spPr>
        <a:xfrm>
          <a:off x="4370425" y="542323"/>
          <a:ext cx="1558326" cy="7791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GB" sz="1100" b="0" i="0" kern="1200" dirty="0"/>
            <a:t>The scheme owner has defined an approach to oversight of assurance activities and assurance providers.</a:t>
          </a:r>
        </a:p>
      </dsp:txBody>
      <dsp:txXfrm>
        <a:off x="4393246" y="565144"/>
        <a:ext cx="1512684" cy="733521"/>
      </dsp:txXfrm>
    </dsp:sp>
    <dsp:sp modelId="{BA8D0126-FA24-49CA-8382-5D8FF4553CA2}">
      <dsp:nvSpPr>
        <dsp:cNvPr id="0" name=""/>
        <dsp:cNvSpPr/>
      </dsp:nvSpPr>
      <dsp:spPr>
        <a:xfrm>
          <a:off x="5928751" y="894281"/>
          <a:ext cx="623330" cy="75248"/>
        </a:xfrm>
        <a:custGeom>
          <a:avLst/>
          <a:gdLst/>
          <a:ahLst/>
          <a:cxnLst/>
          <a:rect l="0" t="0" r="0" b="0"/>
          <a:pathLst>
            <a:path>
              <a:moveTo>
                <a:pt x="0" y="37624"/>
              </a:moveTo>
              <a:lnTo>
                <a:pt x="623330" y="376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4833" y="916322"/>
        <a:ext cx="31166" cy="31166"/>
      </dsp:txXfrm>
    </dsp:sp>
    <dsp:sp modelId="{D5D10B7B-EABF-4CEB-8461-8F907537625C}">
      <dsp:nvSpPr>
        <dsp:cNvPr id="0" name=""/>
        <dsp:cNvSpPr/>
      </dsp:nvSpPr>
      <dsp:spPr>
        <a:xfrm>
          <a:off x="6552082" y="542323"/>
          <a:ext cx="1558326" cy="7791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GB" sz="900" b="0" i="0" kern="1200" dirty="0"/>
            <a:t>The scheme has documented its oversight mechanism, that is independent of the assurance programme, and that evaluates implementation...</a:t>
          </a:r>
          <a:endParaRPr lang="en-US" sz="900" kern="1200" dirty="0">
            <a:solidFill>
              <a:schemeClr val="bg1"/>
            </a:solidFill>
            <a:latin typeface="Calibri Light"/>
            <a:ea typeface="Calibri Light"/>
            <a:cs typeface="Calibri Light"/>
          </a:endParaRPr>
        </a:p>
      </dsp:txBody>
      <dsp:txXfrm>
        <a:off x="6574903" y="565144"/>
        <a:ext cx="1512684" cy="7335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78F4-A678-4F74-9F41-45601CB6BB98}">
      <dsp:nvSpPr>
        <dsp:cNvPr id="0" name=""/>
        <dsp:cNvSpPr/>
      </dsp:nvSpPr>
      <dsp:spPr>
        <a:xfrm>
          <a:off x="769" y="407179"/>
          <a:ext cx="1560205" cy="78010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mn-lt"/>
            </a:rPr>
            <a:t>Category</a:t>
          </a:r>
        </a:p>
      </dsp:txBody>
      <dsp:txXfrm>
        <a:off x="23617" y="430027"/>
        <a:ext cx="1514509" cy="734406"/>
      </dsp:txXfrm>
    </dsp:sp>
    <dsp:sp modelId="{8621526E-D0A4-4097-A81E-7A488FC65666}">
      <dsp:nvSpPr>
        <dsp:cNvPr id="0" name=""/>
        <dsp:cNvSpPr/>
      </dsp:nvSpPr>
      <dsp:spPr>
        <a:xfrm>
          <a:off x="1560974" y="753197"/>
          <a:ext cx="624082" cy="88066"/>
        </a:xfrm>
        <a:custGeom>
          <a:avLst/>
          <a:gdLst/>
          <a:ahLst/>
          <a:cxnLst/>
          <a:rect l="0" t="0" r="0" b="0"/>
          <a:pathLst>
            <a:path>
              <a:moveTo>
                <a:pt x="0" y="44033"/>
              </a:moveTo>
              <a:lnTo>
                <a:pt x="624082" y="4403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n-lt"/>
          </a:endParaRPr>
        </a:p>
      </dsp:txBody>
      <dsp:txXfrm>
        <a:off x="1857413" y="781628"/>
        <a:ext cx="31204" cy="31204"/>
      </dsp:txXfrm>
    </dsp:sp>
    <dsp:sp modelId="{5484EF0E-D507-4C7F-B2C9-8DBBB6DF5E46}">
      <dsp:nvSpPr>
        <dsp:cNvPr id="0" name=""/>
        <dsp:cNvSpPr/>
      </dsp:nvSpPr>
      <dsp:spPr>
        <a:xfrm>
          <a:off x="2185056" y="407179"/>
          <a:ext cx="1560205" cy="78010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Principle</a:t>
          </a:r>
        </a:p>
      </dsp:txBody>
      <dsp:txXfrm>
        <a:off x="2207904" y="430027"/>
        <a:ext cx="1514509" cy="734406"/>
      </dsp:txXfrm>
    </dsp:sp>
    <dsp:sp modelId="{6FB5EEEC-2FAD-4A72-9391-DEFC9335EE63}">
      <dsp:nvSpPr>
        <dsp:cNvPr id="0" name=""/>
        <dsp:cNvSpPr/>
      </dsp:nvSpPr>
      <dsp:spPr>
        <a:xfrm>
          <a:off x="3745261" y="753197"/>
          <a:ext cx="624082" cy="88066"/>
        </a:xfrm>
        <a:custGeom>
          <a:avLst/>
          <a:gdLst/>
          <a:ahLst/>
          <a:cxnLst/>
          <a:rect l="0" t="0" r="0" b="0"/>
          <a:pathLst>
            <a:path>
              <a:moveTo>
                <a:pt x="0" y="44033"/>
              </a:moveTo>
              <a:lnTo>
                <a:pt x="624082" y="4403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n-lt"/>
          </a:endParaRPr>
        </a:p>
      </dsp:txBody>
      <dsp:txXfrm>
        <a:off x="4041700" y="781628"/>
        <a:ext cx="31204" cy="31204"/>
      </dsp:txXfrm>
    </dsp:sp>
    <dsp:sp modelId="{B3D38F43-878D-4F5B-8A43-961ADCB44DEE}">
      <dsp:nvSpPr>
        <dsp:cNvPr id="0" name=""/>
        <dsp:cNvSpPr/>
      </dsp:nvSpPr>
      <dsp:spPr>
        <a:xfrm>
          <a:off x="4369344" y="407179"/>
          <a:ext cx="1560205" cy="78010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mn-lt"/>
            </a:rPr>
            <a:t>Criterion </a:t>
          </a:r>
        </a:p>
      </dsp:txBody>
      <dsp:txXfrm>
        <a:off x="4392192" y="430027"/>
        <a:ext cx="1514509" cy="734406"/>
      </dsp:txXfrm>
    </dsp:sp>
    <dsp:sp modelId="{BB303A1D-7048-4899-9CF9-4EC5C1E1BB39}">
      <dsp:nvSpPr>
        <dsp:cNvPr id="0" name=""/>
        <dsp:cNvSpPr/>
      </dsp:nvSpPr>
      <dsp:spPr>
        <a:xfrm>
          <a:off x="5929549" y="753197"/>
          <a:ext cx="624082" cy="88066"/>
        </a:xfrm>
        <a:custGeom>
          <a:avLst/>
          <a:gdLst/>
          <a:ahLst/>
          <a:cxnLst/>
          <a:rect l="0" t="0" r="0" b="0"/>
          <a:pathLst>
            <a:path>
              <a:moveTo>
                <a:pt x="0" y="44033"/>
              </a:moveTo>
              <a:lnTo>
                <a:pt x="624082" y="4403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n-lt"/>
          </a:endParaRPr>
        </a:p>
      </dsp:txBody>
      <dsp:txXfrm>
        <a:off x="6225987" y="781628"/>
        <a:ext cx="31204" cy="31204"/>
      </dsp:txXfrm>
    </dsp:sp>
    <dsp:sp modelId="{B7EF7AAA-BBA5-4BA7-9EA4-90FE99549B88}">
      <dsp:nvSpPr>
        <dsp:cNvPr id="0" name=""/>
        <dsp:cNvSpPr/>
      </dsp:nvSpPr>
      <dsp:spPr>
        <a:xfrm>
          <a:off x="6553631" y="407179"/>
          <a:ext cx="1560205" cy="78010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Requirement</a:t>
          </a:r>
        </a:p>
      </dsp:txBody>
      <dsp:txXfrm>
        <a:off x="6576479" y="430027"/>
        <a:ext cx="1514509" cy="734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A78CE-4ACC-4647-8790-4E30EC4631A1}">
      <dsp:nvSpPr>
        <dsp:cNvPr id="0" name=""/>
        <dsp:cNvSpPr/>
      </dsp:nvSpPr>
      <dsp:spPr>
        <a:xfrm>
          <a:off x="3201381" y="2077946"/>
          <a:ext cx="425421" cy="91440"/>
        </a:xfrm>
        <a:custGeom>
          <a:avLst/>
          <a:gdLst/>
          <a:ahLst/>
          <a:cxnLst/>
          <a:rect l="0" t="0" r="0" b="0"/>
          <a:pathLst>
            <a:path>
              <a:moveTo>
                <a:pt x="0" y="45720"/>
              </a:moveTo>
              <a:lnTo>
                <a:pt x="425421"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03457" y="2113030"/>
        <a:ext cx="21271" cy="21271"/>
      </dsp:txXfrm>
    </dsp:sp>
    <dsp:sp modelId="{16D3D9E9-F09F-4579-BF55-16D5A5F90873}">
      <dsp:nvSpPr>
        <dsp:cNvPr id="0" name=""/>
        <dsp:cNvSpPr/>
      </dsp:nvSpPr>
      <dsp:spPr>
        <a:xfrm>
          <a:off x="648851" y="1718348"/>
          <a:ext cx="425421" cy="405317"/>
        </a:xfrm>
        <a:custGeom>
          <a:avLst/>
          <a:gdLst/>
          <a:ahLst/>
          <a:cxnLst/>
          <a:rect l="0" t="0" r="0" b="0"/>
          <a:pathLst>
            <a:path>
              <a:moveTo>
                <a:pt x="0" y="0"/>
              </a:moveTo>
              <a:lnTo>
                <a:pt x="212710" y="0"/>
              </a:lnTo>
              <a:lnTo>
                <a:pt x="212710" y="405317"/>
              </a:lnTo>
              <a:lnTo>
                <a:pt x="425421" y="40531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46872" y="1906317"/>
        <a:ext cx="29379" cy="29379"/>
      </dsp:txXfrm>
    </dsp:sp>
    <dsp:sp modelId="{12717E41-846B-4D9A-987D-0BD11B6C878C}">
      <dsp:nvSpPr>
        <dsp:cNvPr id="0" name=""/>
        <dsp:cNvSpPr/>
      </dsp:nvSpPr>
      <dsp:spPr>
        <a:xfrm>
          <a:off x="3201381" y="1267310"/>
          <a:ext cx="425421" cy="91440"/>
        </a:xfrm>
        <a:custGeom>
          <a:avLst/>
          <a:gdLst/>
          <a:ahLst/>
          <a:cxnLst/>
          <a:rect l="0" t="0" r="0" b="0"/>
          <a:pathLst>
            <a:path>
              <a:moveTo>
                <a:pt x="0" y="45720"/>
              </a:moveTo>
              <a:lnTo>
                <a:pt x="425421"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03457" y="1302394"/>
        <a:ext cx="21271" cy="21271"/>
      </dsp:txXfrm>
    </dsp:sp>
    <dsp:sp modelId="{2A8274E1-3D35-4332-911B-396EC05934E9}">
      <dsp:nvSpPr>
        <dsp:cNvPr id="0" name=""/>
        <dsp:cNvSpPr/>
      </dsp:nvSpPr>
      <dsp:spPr>
        <a:xfrm>
          <a:off x="648851" y="1313030"/>
          <a:ext cx="425421" cy="405317"/>
        </a:xfrm>
        <a:custGeom>
          <a:avLst/>
          <a:gdLst/>
          <a:ahLst/>
          <a:cxnLst/>
          <a:rect l="0" t="0" r="0" b="0"/>
          <a:pathLst>
            <a:path>
              <a:moveTo>
                <a:pt x="0" y="405317"/>
              </a:moveTo>
              <a:lnTo>
                <a:pt x="212710" y="405317"/>
              </a:lnTo>
              <a:lnTo>
                <a:pt x="212710" y="0"/>
              </a:lnTo>
              <a:lnTo>
                <a:pt x="42542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46872" y="1500999"/>
        <a:ext cx="29379" cy="29379"/>
      </dsp:txXfrm>
    </dsp:sp>
    <dsp:sp modelId="{29A01C6D-F3F7-4320-B68A-A61B080E4E08}">
      <dsp:nvSpPr>
        <dsp:cNvPr id="0" name=""/>
        <dsp:cNvSpPr/>
      </dsp:nvSpPr>
      <dsp:spPr>
        <a:xfrm rot="16200000">
          <a:off x="-1382004" y="1394094"/>
          <a:ext cx="3413203" cy="6485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de-DE" sz="4200" kern="1200" dirty="0" err="1"/>
            <a:t>Principle</a:t>
          </a:r>
          <a:endParaRPr lang="en-GB" sz="4200" kern="1200" dirty="0"/>
        </a:p>
      </dsp:txBody>
      <dsp:txXfrm>
        <a:off x="-1382004" y="1394094"/>
        <a:ext cx="3413203" cy="648508"/>
      </dsp:txXfrm>
    </dsp:sp>
    <dsp:sp modelId="{E84B9DC2-C21C-4D22-A475-F0268B4B53CF}">
      <dsp:nvSpPr>
        <dsp:cNvPr id="0" name=""/>
        <dsp:cNvSpPr/>
      </dsp:nvSpPr>
      <dsp:spPr>
        <a:xfrm>
          <a:off x="1074273" y="988776"/>
          <a:ext cx="2127108" cy="64850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DE" sz="2700" kern="1200" dirty="0" err="1"/>
            <a:t>Criterion</a:t>
          </a:r>
          <a:r>
            <a:rPr lang="de-DE" sz="2700" kern="1200" dirty="0"/>
            <a:t> A</a:t>
          </a:r>
          <a:endParaRPr lang="en-GB" sz="2700" kern="1200" dirty="0"/>
        </a:p>
      </dsp:txBody>
      <dsp:txXfrm>
        <a:off x="1074273" y="988776"/>
        <a:ext cx="2127108" cy="648508"/>
      </dsp:txXfrm>
    </dsp:sp>
    <dsp:sp modelId="{D73C2263-2695-46AF-AA6F-67ACCFA70FCE}">
      <dsp:nvSpPr>
        <dsp:cNvPr id="0" name=""/>
        <dsp:cNvSpPr/>
      </dsp:nvSpPr>
      <dsp:spPr>
        <a:xfrm>
          <a:off x="3626803" y="988776"/>
          <a:ext cx="2127108" cy="648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DE" sz="2700" kern="1200" dirty="0" err="1"/>
            <a:t>Requirement</a:t>
          </a:r>
          <a:r>
            <a:rPr lang="de-DE" sz="2700" kern="1200" dirty="0"/>
            <a:t> A</a:t>
          </a:r>
          <a:endParaRPr lang="en-GB" sz="2700" kern="1200" dirty="0"/>
        </a:p>
      </dsp:txBody>
      <dsp:txXfrm>
        <a:off x="3626803" y="988776"/>
        <a:ext cx="2127108" cy="648508"/>
      </dsp:txXfrm>
    </dsp:sp>
    <dsp:sp modelId="{7CE9F71E-B6DA-4843-9B5D-0B3FB6CE93C0}">
      <dsp:nvSpPr>
        <dsp:cNvPr id="0" name=""/>
        <dsp:cNvSpPr/>
      </dsp:nvSpPr>
      <dsp:spPr>
        <a:xfrm>
          <a:off x="1074273" y="1799412"/>
          <a:ext cx="2127108" cy="64850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DE" sz="2700" kern="1200" dirty="0" err="1"/>
            <a:t>Criterion</a:t>
          </a:r>
          <a:r>
            <a:rPr lang="de-DE" sz="2700" kern="1200" dirty="0"/>
            <a:t> B</a:t>
          </a:r>
          <a:endParaRPr lang="en-GB" sz="2700" kern="1200" dirty="0"/>
        </a:p>
      </dsp:txBody>
      <dsp:txXfrm>
        <a:off x="1074273" y="1799412"/>
        <a:ext cx="2127108" cy="648508"/>
      </dsp:txXfrm>
    </dsp:sp>
    <dsp:sp modelId="{4EEB06F4-5967-4AC2-ABB3-0DBEF720B541}">
      <dsp:nvSpPr>
        <dsp:cNvPr id="0" name=""/>
        <dsp:cNvSpPr/>
      </dsp:nvSpPr>
      <dsp:spPr>
        <a:xfrm>
          <a:off x="3626803" y="1799412"/>
          <a:ext cx="2127108" cy="648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DE" sz="2700" kern="1200" dirty="0" err="1"/>
            <a:t>Requirement</a:t>
          </a:r>
          <a:r>
            <a:rPr lang="de-DE" sz="2700" kern="1200" dirty="0"/>
            <a:t> B</a:t>
          </a:r>
          <a:endParaRPr lang="en-GB" sz="2700" kern="1200" dirty="0"/>
        </a:p>
      </dsp:txBody>
      <dsp:txXfrm>
        <a:off x="3626803" y="1799412"/>
        <a:ext cx="2127108" cy="648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D2CC1-80D6-4E6D-94D3-6C2AD877C613}">
      <dsp:nvSpPr>
        <dsp:cNvPr id="0" name=""/>
        <dsp:cNvSpPr/>
      </dsp:nvSpPr>
      <dsp:spPr>
        <a:xfrm>
          <a:off x="0" y="0"/>
          <a:ext cx="6258560" cy="975360"/>
        </a:xfrm>
        <a:prstGeom prst="roundRect">
          <a:avLst>
            <a:gd name="adj" fmla="val 10000"/>
          </a:avLst>
        </a:prstGeom>
        <a:solidFill>
          <a:srgbClr val="50AB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Sans-Serif"/>
            <a:buNone/>
          </a:pPr>
          <a:r>
            <a:rPr lang="en-GB" sz="2500" kern="1200" dirty="0">
              <a:solidFill>
                <a:schemeClr val="bg1"/>
              </a:solidFill>
              <a:ea typeface="Calibri"/>
              <a:cs typeface="Arial"/>
            </a:rPr>
            <a:t>Requirements set by CSL vs. requirements required by the CAB</a:t>
          </a:r>
          <a:endParaRPr lang="en-GB" sz="2500" kern="1200" dirty="0">
            <a:solidFill>
              <a:schemeClr val="bg1"/>
            </a:solidFill>
          </a:endParaRPr>
        </a:p>
      </dsp:txBody>
      <dsp:txXfrm>
        <a:off x="28567" y="28567"/>
        <a:ext cx="5091953" cy="918226"/>
      </dsp:txXfrm>
    </dsp:sp>
    <dsp:sp modelId="{E3C01C98-5371-4FBB-BC3F-2D21B5820FF0}">
      <dsp:nvSpPr>
        <dsp:cNvPr id="0" name=""/>
        <dsp:cNvSpPr/>
      </dsp:nvSpPr>
      <dsp:spPr>
        <a:xfrm>
          <a:off x="467360" y="1110826"/>
          <a:ext cx="6258560" cy="975360"/>
        </a:xfrm>
        <a:prstGeom prst="roundRect">
          <a:avLst>
            <a:gd name="adj" fmla="val 10000"/>
          </a:avLst>
        </a:prstGeom>
        <a:solidFill>
          <a:srgbClr val="50AB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Sans-Serif"/>
            <a:buNone/>
          </a:pPr>
          <a:r>
            <a:rPr lang="en-GB" sz="2500" kern="1200" dirty="0">
              <a:solidFill>
                <a:schemeClr val="bg1"/>
              </a:solidFill>
              <a:ea typeface="Calibri"/>
              <a:cs typeface="Arial"/>
            </a:rPr>
            <a:t>Auditing format and timing of field inspections</a:t>
          </a:r>
          <a:endParaRPr lang="en-GB" sz="2500" kern="1200" dirty="0">
            <a:solidFill>
              <a:schemeClr val="bg1"/>
            </a:solidFill>
          </a:endParaRPr>
        </a:p>
      </dsp:txBody>
      <dsp:txXfrm>
        <a:off x="495927" y="1139393"/>
        <a:ext cx="5100081" cy="918226"/>
      </dsp:txXfrm>
    </dsp:sp>
    <dsp:sp modelId="{6EAD9B62-86EB-41DC-88A0-48989A4749B9}">
      <dsp:nvSpPr>
        <dsp:cNvPr id="0" name=""/>
        <dsp:cNvSpPr/>
      </dsp:nvSpPr>
      <dsp:spPr>
        <a:xfrm>
          <a:off x="934719" y="2221653"/>
          <a:ext cx="6258560" cy="975360"/>
        </a:xfrm>
        <a:prstGeom prst="roundRect">
          <a:avLst>
            <a:gd name="adj" fmla="val 10000"/>
          </a:avLst>
        </a:prstGeom>
        <a:solidFill>
          <a:srgbClr val="50AB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Sans-Serif"/>
            <a:buNone/>
          </a:pPr>
          <a:r>
            <a:rPr lang="en-GB" sz="2500" kern="1200" dirty="0">
              <a:solidFill>
                <a:schemeClr val="bg1"/>
              </a:solidFill>
              <a:ea typeface="Calibri"/>
              <a:cs typeface="Arial"/>
            </a:rPr>
            <a:t>Mutual agreement with other CSLs</a:t>
          </a:r>
          <a:endParaRPr lang="en-GB" sz="2500" kern="1200" dirty="0">
            <a:solidFill>
              <a:schemeClr val="bg1"/>
            </a:solidFill>
          </a:endParaRPr>
        </a:p>
      </dsp:txBody>
      <dsp:txXfrm>
        <a:off x="963286" y="2250220"/>
        <a:ext cx="5100081" cy="918226"/>
      </dsp:txXfrm>
    </dsp:sp>
    <dsp:sp modelId="{63262763-2026-4655-8D95-A9D75A2A10E7}">
      <dsp:nvSpPr>
        <dsp:cNvPr id="0" name=""/>
        <dsp:cNvSpPr/>
      </dsp:nvSpPr>
      <dsp:spPr>
        <a:xfrm>
          <a:off x="1402079" y="3332480"/>
          <a:ext cx="6258560" cy="975360"/>
        </a:xfrm>
        <a:prstGeom prst="roundRect">
          <a:avLst>
            <a:gd name="adj" fmla="val 10000"/>
          </a:avLst>
        </a:prstGeom>
        <a:solidFill>
          <a:srgbClr val="50AB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Sans-Serif"/>
            <a:buNone/>
          </a:pPr>
          <a:r>
            <a:rPr lang="en-GB" sz="2500" kern="1200" dirty="0"/>
            <a:t>Stakeholders’ consultation inputs </a:t>
          </a:r>
        </a:p>
      </dsp:txBody>
      <dsp:txXfrm>
        <a:off x="1430646" y="3361047"/>
        <a:ext cx="5100081" cy="918226"/>
      </dsp:txXfrm>
    </dsp:sp>
    <dsp:sp modelId="{2B7AC40D-B394-4DB1-8D46-B823620A61E3}">
      <dsp:nvSpPr>
        <dsp:cNvPr id="0" name=""/>
        <dsp:cNvSpPr/>
      </dsp:nvSpPr>
      <dsp:spPr>
        <a:xfrm>
          <a:off x="1869439" y="4443306"/>
          <a:ext cx="6258560" cy="975360"/>
        </a:xfrm>
        <a:prstGeom prst="roundRect">
          <a:avLst>
            <a:gd name="adj" fmla="val 10000"/>
          </a:avLst>
        </a:prstGeom>
        <a:solidFill>
          <a:srgbClr val="50AB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Sans-Serif"/>
            <a:buNone/>
          </a:pPr>
          <a:r>
            <a:rPr lang="en-GB" sz="2500" kern="1200" dirty="0">
              <a:solidFill>
                <a:schemeClr val="bg1"/>
              </a:solidFill>
              <a:ea typeface="Calibri"/>
              <a:cs typeface="Arial"/>
            </a:rPr>
            <a:t>In ecolabels, c</a:t>
          </a:r>
          <a:r>
            <a:rPr lang="en-GB" sz="2500" kern="1200" dirty="0">
              <a:solidFill>
                <a:schemeClr val="bg1"/>
              </a:solidFill>
            </a:rPr>
            <a:t>ountry-specific rules apply for certain requirements</a:t>
          </a:r>
        </a:p>
      </dsp:txBody>
      <dsp:txXfrm>
        <a:off x="1898006" y="4471873"/>
        <a:ext cx="5100081" cy="918226"/>
      </dsp:txXfrm>
    </dsp:sp>
    <dsp:sp modelId="{9BB3F570-7007-4708-AACA-A81C2271CA53}">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767221" y="712554"/>
        <a:ext cx="348692" cy="477073"/>
      </dsp:txXfrm>
    </dsp:sp>
    <dsp:sp modelId="{456D60BF-439E-4BA1-B86F-974288C35D0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6234581" y="1823381"/>
        <a:ext cx="348692" cy="477073"/>
      </dsp:txXfrm>
    </dsp:sp>
    <dsp:sp modelId="{1A1A8B61-0B21-4110-B51A-66C28246D372}">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6701941" y="2917952"/>
        <a:ext cx="348692" cy="477073"/>
      </dsp:txXfrm>
    </dsp:sp>
    <dsp:sp modelId="{0A3F167C-F0DD-48E8-86E1-437072E3C083}">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7169301" y="4039616"/>
        <a:ext cx="348692" cy="477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089AE-0B6D-4C75-AC47-AA37E2C3B5A9}">
      <dsp:nvSpPr>
        <dsp:cNvPr id="0" name=""/>
        <dsp:cNvSpPr/>
      </dsp:nvSpPr>
      <dsp:spPr>
        <a:xfrm>
          <a:off x="4948901" y="3733478"/>
          <a:ext cx="2712262" cy="1756930"/>
        </a:xfrm>
        <a:prstGeom prst="roundRect">
          <a:avLst>
            <a:gd name="adj" fmla="val 10000"/>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None/>
          </a:pPr>
          <a:r>
            <a:rPr lang="en-US" sz="1400" b="1" kern="1200" dirty="0"/>
            <a:t>    </a:t>
          </a:r>
          <a:r>
            <a:rPr lang="en-US" sz="1500" b="1" kern="1200"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Principles: 3</a:t>
          </a:r>
          <a:endParaRPr lang="nl-NL" sz="1500" b="1" kern="1200"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 Criteria: 7</a:t>
          </a:r>
          <a:endParaRPr lang="nl-NL" sz="1500" b="1" kern="1200"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Requirements: 13</a:t>
          </a:r>
          <a:endParaRPr lang="nl-NL" sz="1500" b="1" kern="1200"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endParaRPr>
        </a:p>
      </dsp:txBody>
      <dsp:txXfrm>
        <a:off x="5801173" y="4211304"/>
        <a:ext cx="1821395" cy="1240510"/>
      </dsp:txXfrm>
    </dsp:sp>
    <dsp:sp modelId="{8AF37CE8-09B9-4639-BC57-8743191B7DCF}">
      <dsp:nvSpPr>
        <dsp:cNvPr id="0" name=""/>
        <dsp:cNvSpPr/>
      </dsp:nvSpPr>
      <dsp:spPr>
        <a:xfrm>
          <a:off x="476655" y="3724025"/>
          <a:ext cx="2712262" cy="1756930"/>
        </a:xfrm>
        <a:prstGeom prst="roundRect">
          <a:avLst>
            <a:gd name="adj" fmla="val 10000"/>
          </a:avLst>
        </a:prstGeom>
        <a:solidFill>
          <a:schemeClr val="lt1">
            <a:alpha val="90000"/>
            <a:hueOff val="0"/>
            <a:satOff val="0"/>
            <a:lumOff val="0"/>
            <a:alphaOff val="0"/>
          </a:schemeClr>
        </a:solidFill>
        <a:ln w="12700" cap="flat" cmpd="sng" algn="ctr">
          <a:solidFill>
            <a:srgbClr val="ED7D3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None/>
          </a:pPr>
          <a:r>
            <a:rPr lang="en-US" sz="1500" b="1" kern="1200"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Principles: 4</a:t>
          </a:r>
          <a:endParaRPr lang="nl-NL" sz="1500" b="1" kern="1200"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  Criteria: 31</a:t>
          </a:r>
          <a:endParaRPr lang="nl-NL" sz="1500" b="1" kern="1200"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    Requirements:109</a:t>
          </a:r>
          <a:endParaRPr lang="nl-NL" sz="1500" b="1" kern="1200"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None/>
          </a:pPr>
          <a:endParaRPr lang="nl-NL" sz="1400" b="1" kern="1200" dirty="0"/>
        </a:p>
      </dsp:txBody>
      <dsp:txXfrm>
        <a:off x="515249" y="4201852"/>
        <a:ext cx="1821395" cy="1240510"/>
      </dsp:txXfrm>
    </dsp:sp>
    <dsp:sp modelId="{99485F6A-15C0-40FF-B949-A34516573C84}">
      <dsp:nvSpPr>
        <dsp:cNvPr id="0" name=""/>
        <dsp:cNvSpPr/>
      </dsp:nvSpPr>
      <dsp:spPr>
        <a:xfrm>
          <a:off x="4937319" y="0"/>
          <a:ext cx="2712262" cy="1756930"/>
        </a:xfrm>
        <a:prstGeom prst="roundRect">
          <a:avLst>
            <a:gd name="adj" fmla="val 10000"/>
          </a:avLst>
        </a:prstGeom>
        <a:solidFill>
          <a:schemeClr val="lt1">
            <a:alpha val="90000"/>
            <a:hueOff val="0"/>
            <a:satOff val="0"/>
            <a:lumOff val="0"/>
            <a:alphaOff val="0"/>
          </a:schemeClr>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None/>
          </a:pPr>
          <a:r>
            <a:rPr lang="en-US" sz="1400" b="1" kern="1200" dirty="0">
              <a:solidFill>
                <a:srgbClr val="4472C4"/>
              </a:solidFill>
            </a:rPr>
            <a:t>  </a:t>
          </a:r>
          <a:r>
            <a:rPr lang="en-US" sz="1500" b="1" kern="1200"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Principles: 3</a:t>
          </a:r>
          <a:endParaRPr lang="nl-NL" sz="1500" b="1" kern="1200"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    Criteria: 10</a:t>
          </a:r>
          <a:endParaRPr lang="nl-NL" sz="1500" b="1" kern="1200"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      Requirements: 17</a:t>
          </a:r>
          <a:endParaRPr lang="nl-NL" sz="1500" b="1" kern="1200"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None/>
          </a:pPr>
          <a:endParaRPr lang="nl-NL" sz="1400" b="1" kern="1200" dirty="0">
            <a:solidFill>
              <a:srgbClr val="4472C4"/>
            </a:solidFill>
          </a:endParaRPr>
        </a:p>
      </dsp:txBody>
      <dsp:txXfrm>
        <a:off x="5789592" y="38594"/>
        <a:ext cx="1821395" cy="1240510"/>
      </dsp:txXfrm>
    </dsp:sp>
    <dsp:sp modelId="{6045DB89-F32E-4CB9-AFBE-7E39079AA6CB}">
      <dsp:nvSpPr>
        <dsp:cNvPr id="0" name=""/>
        <dsp:cNvSpPr/>
      </dsp:nvSpPr>
      <dsp:spPr>
        <a:xfrm>
          <a:off x="476248" y="28356"/>
          <a:ext cx="2712262" cy="1756930"/>
        </a:xfrm>
        <a:prstGeom prst="roundRect">
          <a:avLst>
            <a:gd name="adj" fmla="val 10000"/>
          </a:avLst>
        </a:prstGeom>
        <a:solidFill>
          <a:schemeClr val="lt1">
            <a:alpha val="90000"/>
            <a:hueOff val="0"/>
            <a:satOff val="0"/>
            <a:lumOff val="0"/>
            <a:alphaOff val="0"/>
          </a:schemeClr>
        </a:solidFill>
        <a:ln w="12700" cap="flat" cmpd="sng" algn="ctr">
          <a:solidFill>
            <a:srgbClr val="70AD4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None/>
          </a:pPr>
          <a:r>
            <a:rPr lang="en-US" sz="1500" b="1" kern="1200"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Principles: 9</a:t>
          </a:r>
          <a:endParaRPr lang="nl-NL" sz="1500" b="1" kern="1200"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  Criteria: 45</a:t>
          </a:r>
          <a:endParaRPr lang="nl-NL" sz="1500" b="1" kern="1200"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15000"/>
            </a:spcAft>
            <a:buNone/>
          </a:pPr>
          <a:r>
            <a:rPr lang="en-US" sz="1500" b="1" kern="1200"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    Requirements: 93</a:t>
          </a:r>
          <a:endParaRPr lang="nl-NL" sz="1500" b="1" kern="1200"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nl-NL" sz="1400" b="1" kern="1200" dirty="0">
              <a:solidFill>
                <a:srgbClr val="70AD47"/>
              </a:solidFill>
            </a:rPr>
            <a:t>	</a:t>
          </a:r>
        </a:p>
      </dsp:txBody>
      <dsp:txXfrm>
        <a:off x="514842" y="66950"/>
        <a:ext cx="1821395" cy="1240510"/>
      </dsp:txXfrm>
    </dsp:sp>
    <dsp:sp modelId="{FA88464B-54FF-422C-972E-6E65900EE7E9}">
      <dsp:nvSpPr>
        <dsp:cNvPr id="0" name=""/>
        <dsp:cNvSpPr/>
      </dsp:nvSpPr>
      <dsp:spPr>
        <a:xfrm>
          <a:off x="1631748" y="312953"/>
          <a:ext cx="2377347" cy="2377347"/>
        </a:xfrm>
        <a:prstGeom prst="pieWedge">
          <a:avLst/>
        </a:prstGeom>
        <a:solidFill>
          <a:srgbClr val="70AD47"/>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Calibri Light" panose="020F0302020204030204" pitchFamily="34" charset="0"/>
              <a:ea typeface="Calibri Light" panose="020F0302020204030204" pitchFamily="34" charset="0"/>
              <a:cs typeface="Calibri Light" panose="020F0302020204030204" pitchFamily="34" charset="0"/>
            </a:rPr>
            <a:t>Environment</a:t>
          </a:r>
          <a:endParaRPr lang="nl-NL" sz="2100" b="1"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2328057" y="1009262"/>
        <a:ext cx="1681038" cy="1681038"/>
      </dsp:txXfrm>
    </dsp:sp>
    <dsp:sp modelId="{8BF14E0B-9BAD-4807-A4EA-BC4DA37D15E9}">
      <dsp:nvSpPr>
        <dsp:cNvPr id="0" name=""/>
        <dsp:cNvSpPr/>
      </dsp:nvSpPr>
      <dsp:spPr>
        <a:xfrm rot="5400000">
          <a:off x="4118904" y="312953"/>
          <a:ext cx="2377347" cy="2377347"/>
        </a:xfrm>
        <a:prstGeom prst="pieWedge">
          <a:avLst/>
        </a:prstGeom>
        <a:solidFill>
          <a:srgbClr val="4472C4"/>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ea typeface="Calibri Light" panose="020F0302020204030204" pitchFamily="34" charset="0"/>
              <a:cs typeface="Calibri Light" panose="020F0302020204030204" pitchFamily="34" charset="0"/>
            </a:rPr>
            <a:t>Circularity</a:t>
          </a:r>
          <a:endParaRPr lang="nl-NL" sz="2400" b="1"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rot="-5400000">
        <a:off x="4118904" y="1009262"/>
        <a:ext cx="1681038" cy="1681038"/>
      </dsp:txXfrm>
    </dsp:sp>
    <dsp:sp modelId="{4B92E11B-27A8-4716-8AC4-ADF22BC918FA}">
      <dsp:nvSpPr>
        <dsp:cNvPr id="0" name=""/>
        <dsp:cNvSpPr/>
      </dsp:nvSpPr>
      <dsp:spPr>
        <a:xfrm rot="10800000">
          <a:off x="4118904" y="2800108"/>
          <a:ext cx="2377347" cy="2377347"/>
        </a:xfrm>
        <a:prstGeom prst="pieWedge">
          <a:avLst/>
        </a:prstGeom>
        <a:solidFill>
          <a:srgbClr val="FFC000"/>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ea typeface="Calibri Light" panose="020F0302020204030204" pitchFamily="34" charset="0"/>
              <a:cs typeface="Calibri Light" panose="020F0302020204030204" pitchFamily="34" charset="0"/>
            </a:rPr>
            <a:t>Economic</a:t>
          </a:r>
          <a:endParaRPr lang="nl-NL" sz="1400" b="1"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rot="10800000">
        <a:off x="4118904" y="2800108"/>
        <a:ext cx="1681038" cy="1681038"/>
      </dsp:txXfrm>
    </dsp:sp>
    <dsp:sp modelId="{EC325AB9-BDDA-43D0-BBAE-BB9D8C20FADE}">
      <dsp:nvSpPr>
        <dsp:cNvPr id="0" name=""/>
        <dsp:cNvSpPr/>
      </dsp:nvSpPr>
      <dsp:spPr>
        <a:xfrm rot="16200000">
          <a:off x="1631748" y="2800108"/>
          <a:ext cx="2377347" cy="2377347"/>
        </a:xfrm>
        <a:prstGeom prst="pieWedge">
          <a:avLst/>
        </a:prstGeom>
        <a:solidFill>
          <a:srgbClr val="ED7D31"/>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ea typeface="Calibri Light" panose="020F0302020204030204" pitchFamily="34" charset="0"/>
              <a:cs typeface="Calibri Light" panose="020F0302020204030204" pitchFamily="34" charset="0"/>
            </a:rPr>
            <a:t>Social</a:t>
          </a:r>
          <a:endParaRPr lang="nl-NL" sz="2400" b="1"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rot="5400000">
        <a:off x="2328057" y="2800108"/>
        <a:ext cx="1681038" cy="1681038"/>
      </dsp:txXfrm>
    </dsp:sp>
    <dsp:sp modelId="{083769A7-5F31-445B-883C-563693D398B1}">
      <dsp:nvSpPr>
        <dsp:cNvPr id="0" name=""/>
        <dsp:cNvSpPr/>
      </dsp:nvSpPr>
      <dsp:spPr>
        <a:xfrm>
          <a:off x="7717591" y="3475140"/>
          <a:ext cx="820816" cy="713753"/>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EF4112-CE9D-4F12-BAEF-935B55E71C7D}">
      <dsp:nvSpPr>
        <dsp:cNvPr id="0" name=""/>
        <dsp:cNvSpPr/>
      </dsp:nvSpPr>
      <dsp:spPr>
        <a:xfrm rot="10800000">
          <a:off x="7717591" y="3589373"/>
          <a:ext cx="820816" cy="713753"/>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it-IT" sz="1800" b="0" strike="noStrike" spc="-1">
                <a:solidFill>
                  <a:schemeClr val="dk1"/>
                </a:solidFill>
                <a:latin typeface="Calibri"/>
              </a:rPr>
              <a:t>Click to move the slide</a:t>
            </a:r>
          </a:p>
        </p:txBody>
      </p:sp>
      <p:sp>
        <p:nvSpPr>
          <p:cNvPr id="137"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Calibri"/>
              </a:rPr>
              <a:t>Click to edit the notes format</a:t>
            </a:r>
          </a:p>
        </p:txBody>
      </p:sp>
      <p:sp>
        <p:nvSpPr>
          <p:cNvPr id="138"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Calibri"/>
              </a:rPr>
              <a:t>&lt;header&gt;</a:t>
            </a:r>
          </a:p>
        </p:txBody>
      </p:sp>
      <p:sp>
        <p:nvSpPr>
          <p:cNvPr id="139" name="PlaceHolder 4"/>
          <p:cNvSpPr>
            <a:spLocks noGrp="1"/>
          </p:cNvSpPr>
          <p:nvPr>
            <p:ph type="dt" idx="67"/>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Calibri"/>
              </a:defRPr>
            </a:lvl1pPr>
          </a:lstStyle>
          <a:p>
            <a:pPr indent="0" algn="r">
              <a:buNone/>
            </a:pPr>
            <a:r>
              <a:rPr lang="en-US" sz="1400" b="0" strike="noStrike" spc="-1">
                <a:solidFill>
                  <a:srgbClr val="000000"/>
                </a:solidFill>
                <a:latin typeface="Calibri"/>
              </a:rPr>
              <a:t>&lt;date/time&gt;</a:t>
            </a:r>
          </a:p>
        </p:txBody>
      </p:sp>
      <p:sp>
        <p:nvSpPr>
          <p:cNvPr id="140" name="PlaceHolder 5"/>
          <p:cNvSpPr>
            <a:spLocks noGrp="1"/>
          </p:cNvSpPr>
          <p:nvPr>
            <p:ph type="ftr" idx="68"/>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Calibri"/>
              </a:defRPr>
            </a:lvl1pPr>
          </a:lstStyle>
          <a:p>
            <a:pPr indent="0">
              <a:buNone/>
            </a:pPr>
            <a:r>
              <a:rPr lang="en-US" sz="1400" b="0" strike="noStrike" spc="-1">
                <a:solidFill>
                  <a:srgbClr val="000000"/>
                </a:solidFill>
                <a:latin typeface="Calibri"/>
              </a:rPr>
              <a:t>&lt;footer&gt;</a:t>
            </a:r>
          </a:p>
        </p:txBody>
      </p:sp>
      <p:sp>
        <p:nvSpPr>
          <p:cNvPr id="141" name="PlaceHolder 6"/>
          <p:cNvSpPr>
            <a:spLocks noGrp="1"/>
          </p:cNvSpPr>
          <p:nvPr>
            <p:ph type="sldNum" idx="69"/>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Calibri"/>
              </a:defRPr>
            </a:lvl1pPr>
          </a:lstStyle>
          <a:p>
            <a:pPr indent="0" algn="r">
              <a:buNone/>
            </a:pPr>
            <a:fld id="{ED815309-D58C-4D4A-A1E7-596068FF3C1B}" type="slidenum">
              <a:rPr lang="en-US" sz="1400" b="0" strike="noStrike" spc="-1">
                <a:solidFill>
                  <a:srgbClr val="000000"/>
                </a:solidFill>
                <a:latin typeface="Calibri"/>
              </a:rPr>
              <a:t>‹Nr.›</a:t>
            </a:fld>
            <a:endParaRPr lang="en-US"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685800" y="1143000"/>
            <a:ext cx="5486400" cy="3086100"/>
          </a:xfrm>
          <a:prstGeom prst="rect">
            <a:avLst/>
          </a:prstGeom>
          <a:ln w="0">
            <a:noFill/>
          </a:ln>
        </p:spPr>
      </p:sp>
      <p:sp>
        <p:nvSpPr>
          <p:cNvPr id="26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Calibri"/>
            </a:endParaRPr>
          </a:p>
        </p:txBody>
      </p:sp>
      <p:sp>
        <p:nvSpPr>
          <p:cNvPr id="270" name="PlaceHolder 3"/>
          <p:cNvSpPr>
            <a:spLocks noGrp="1"/>
          </p:cNvSpPr>
          <p:nvPr>
            <p:ph type="sldNum" idx="77"/>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GB" sz="1200" b="0" strike="noStrike" spc="-1">
                <a:solidFill>
                  <a:srgbClr val="000000"/>
                </a:solidFill>
                <a:latin typeface="Calibri"/>
                <a:ea typeface="+mn-ea"/>
              </a:defRPr>
            </a:lvl1pPr>
          </a:lstStyle>
          <a:p>
            <a:pPr indent="0" algn="r" defTabSz="914400">
              <a:lnSpc>
                <a:spcPct val="100000"/>
              </a:lnSpc>
              <a:buNone/>
              <a:tabLst>
                <a:tab pos="0" algn="l"/>
              </a:tabLst>
            </a:pPr>
            <a:fld id="{63B63F3E-3ACB-489E-AD9C-0FA66C784848}" type="slidenum">
              <a:rPr lang="en-GB" sz="1200" b="0" strike="noStrike" spc="-1">
                <a:solidFill>
                  <a:srgbClr val="000000"/>
                </a:solidFill>
                <a:latin typeface="Calibri"/>
                <a:ea typeface="+mn-ea"/>
              </a:rPr>
              <a:t>1</a:t>
            </a:fld>
            <a:endParaRPr lang="en-US" sz="1200" b="0" strike="noStrike" spc="-1">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3CAA6-E7C0-4612-B176-443976BFC13C}" type="slidenum">
              <a:rPr lang="nl-NL" smtClean="0"/>
              <a:t>29</a:t>
            </a:fld>
            <a:endParaRPr lang="nl-NL"/>
          </a:p>
        </p:txBody>
      </p:sp>
    </p:spTree>
    <p:extLst>
      <p:ext uri="{BB962C8B-B14F-4D97-AF65-F5344CB8AC3E}">
        <p14:creationId xmlns:p14="http://schemas.microsoft.com/office/powerpoint/2010/main" val="222716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093CAA6-E7C0-4612-B176-443976BFC13C}" type="slidenum">
              <a:rPr lang="nl-NL" smtClean="0"/>
              <a:t>30</a:t>
            </a:fld>
            <a:endParaRPr lang="nl-NL"/>
          </a:p>
        </p:txBody>
      </p:sp>
    </p:spTree>
    <p:extLst>
      <p:ext uri="{BB962C8B-B14F-4D97-AF65-F5344CB8AC3E}">
        <p14:creationId xmlns:p14="http://schemas.microsoft.com/office/powerpoint/2010/main" val="250548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093CAA6-E7C0-4612-B176-443976BFC13C}" type="slidenum">
              <a:rPr lang="nl-NL" smtClean="0"/>
              <a:t>31</a:t>
            </a:fld>
            <a:endParaRPr lang="nl-NL"/>
          </a:p>
        </p:txBody>
      </p:sp>
    </p:spTree>
    <p:extLst>
      <p:ext uri="{BB962C8B-B14F-4D97-AF65-F5344CB8AC3E}">
        <p14:creationId xmlns:p14="http://schemas.microsoft.com/office/powerpoint/2010/main" val="123076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093CAA6-E7C0-4612-B176-443976BFC13C}" type="slidenum">
              <a:rPr lang="nl-NL" smtClean="0"/>
              <a:t>32</a:t>
            </a:fld>
            <a:endParaRPr lang="nl-NL"/>
          </a:p>
        </p:txBody>
      </p:sp>
    </p:spTree>
    <p:extLst>
      <p:ext uri="{BB962C8B-B14F-4D97-AF65-F5344CB8AC3E}">
        <p14:creationId xmlns:p14="http://schemas.microsoft.com/office/powerpoint/2010/main" val="405380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3000-8E23-912D-8210-5D52A1D7D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FC9D0-9E3E-813B-A717-146913C983B5}"/>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8D1C57DF-DD5F-7A38-1A49-5BE910A3D1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62FABB-781F-5DC5-CF3D-08DD209E5066}"/>
              </a:ext>
            </a:extLst>
          </p:cNvPr>
          <p:cNvSpPr>
            <a:spLocks noGrp="1"/>
          </p:cNvSpPr>
          <p:nvPr>
            <p:ph type="sldNum" sz="quarter" idx="5"/>
          </p:nvPr>
        </p:nvSpPr>
        <p:spPr/>
        <p:txBody>
          <a:bodyPr/>
          <a:lstStyle/>
          <a:p>
            <a:fld id="{D093CAA6-E7C0-4612-B176-443976BFC13C}" type="slidenum">
              <a:rPr lang="nl-NL" smtClean="0"/>
              <a:t>33</a:t>
            </a:fld>
            <a:endParaRPr lang="nl-NL"/>
          </a:p>
        </p:txBody>
      </p:sp>
    </p:spTree>
    <p:extLst>
      <p:ext uri="{BB962C8B-B14F-4D97-AF65-F5344CB8AC3E}">
        <p14:creationId xmlns:p14="http://schemas.microsoft.com/office/powerpoint/2010/main" val="366862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093CAA6-E7C0-4612-B176-443976BFC13C}" type="slidenum">
              <a:rPr lang="nl-NL" smtClean="0"/>
              <a:t>35</a:t>
            </a:fld>
            <a:endParaRPr lang="nl-NL"/>
          </a:p>
        </p:txBody>
      </p:sp>
    </p:spTree>
    <p:extLst>
      <p:ext uri="{BB962C8B-B14F-4D97-AF65-F5344CB8AC3E}">
        <p14:creationId xmlns:p14="http://schemas.microsoft.com/office/powerpoint/2010/main" val="409016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C211-06E3-7C26-DA4C-D6B755257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8ECBB-2470-3F6B-D444-6B873149AC5E}"/>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8552AF24-79FE-DE3B-2670-2335518E1A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5207AE-0AF8-F49B-C984-0F037E52F1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3CAA6-E7C0-4612-B176-443976BFC13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749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3CAA6-E7C0-4612-B176-443976BFC13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12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3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5F31D-3A3D-41C4-B531-656410B5961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25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3CA8-C272-2761-4506-8775D4A5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2E1FB-530A-A62D-DAC1-EFDBF6530B75}"/>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6A0C134E-50AC-7CF2-C419-53DD5FFA483E}"/>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4D403154-C778-1F33-86CD-509306B443A9}"/>
              </a:ext>
            </a:extLst>
          </p:cNvPr>
          <p:cNvSpPr>
            <a:spLocks noGrp="1"/>
          </p:cNvSpPr>
          <p:nvPr>
            <p:ph type="sldNum" sz="quarter" idx="5"/>
          </p:nvPr>
        </p:nvSpPr>
        <p:spPr/>
        <p:txBody>
          <a:bodyPr/>
          <a:lstStyle/>
          <a:p>
            <a:fld id="{D093CAA6-E7C0-4612-B176-443976BFC13C}" type="slidenum">
              <a:rPr lang="nl-NL" smtClean="0"/>
              <a:t>14</a:t>
            </a:fld>
            <a:endParaRPr lang="nl-NL"/>
          </a:p>
        </p:txBody>
      </p:sp>
    </p:spTree>
    <p:extLst>
      <p:ext uri="{BB962C8B-B14F-4D97-AF65-F5344CB8AC3E}">
        <p14:creationId xmlns:p14="http://schemas.microsoft.com/office/powerpoint/2010/main" val="369222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chemeClr val="bg2">
                  <a:lumMod val="10000"/>
                </a:schemeClr>
              </a:solidFill>
              <a:effectLst/>
              <a:uLnTx/>
              <a:uFillTx/>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6149C-473F-4ECE-A60D-384DABCA8A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22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chemeClr val="bg2">
                  <a:lumMod val="10000"/>
                </a:schemeClr>
              </a:solidFill>
              <a:effectLst/>
              <a:uLnTx/>
              <a:uFillTx/>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6149C-473F-4ECE-A60D-384DABCA8A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91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nl-NL" sz="1200" b="0" i="0" u="none" strike="noStrike" kern="1200" cap="none" spc="0" normalizeH="0" baseline="0" noProof="0">
              <a:ln>
                <a:noFill/>
              </a:ln>
              <a:solidFill>
                <a:schemeClr val="bg2">
                  <a:lumMod val="10000"/>
                </a:schemeClr>
              </a:solidFill>
              <a:effectLst/>
              <a:uLnTx/>
              <a:uFillTx/>
              <a:latin typeface="Lucida Sans" panose="020B0602040502020204" pitchFamily="34" charset="0"/>
              <a:cs typeface="Lucida Sans" panose="020B06020405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6149C-473F-4ECE-A60D-384DABCA8A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701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3CAA6-E7C0-4612-B176-443976BFC13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38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b="0" i="0">
                <a:solidFill>
                  <a:srgbClr val="000000"/>
                </a:solidFill>
                <a:effectLst/>
                <a:latin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3CAA6-E7C0-4612-B176-443976BFC13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48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3CAA6-E7C0-4612-B176-443976BFC13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8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3CAA6-E7C0-4612-B176-443976BFC13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80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876300" lvl="1" indent="-342900">
              <a:lnSpc>
                <a:spcPct val="114000"/>
              </a:lnSpc>
              <a:spcBef>
                <a:spcPts val="600"/>
              </a:spcBef>
              <a:buFont typeface="Arial" panose="020B0604020202020204" pitchFamily="34" charset="0"/>
              <a:buChar char="•"/>
            </a:pPr>
            <a:r>
              <a:rPr lang="en-GB" sz="2000" dirty="0">
                <a:solidFill>
                  <a:srgbClr val="164A3A"/>
                </a:solidFill>
                <a:ea typeface="Calibri"/>
                <a:cs typeface="Arial"/>
              </a:rPr>
              <a:t>Although CSLs generally showed mature standard-setting and governance structures, differences emerged in:</a:t>
            </a:r>
          </a:p>
          <a:p>
            <a:pPr marL="1333500" lvl="2" indent="-342900">
              <a:lnSpc>
                <a:spcPct val="114000"/>
              </a:lnSpc>
              <a:spcBef>
                <a:spcPts val="600"/>
              </a:spcBef>
              <a:buFont typeface="Arial,Sans-Serif"/>
              <a:buChar char="•"/>
            </a:pPr>
            <a:r>
              <a:rPr lang="en-GB" sz="2000" dirty="0">
                <a:solidFill>
                  <a:srgbClr val="164A3A"/>
                </a:solidFill>
                <a:ea typeface="Calibri"/>
                <a:cs typeface="Arial"/>
              </a:rPr>
              <a:t>Requirements set by CSL vs. requirements required by the CAB</a:t>
            </a:r>
          </a:p>
          <a:p>
            <a:pPr marL="1333500" lvl="2" indent="-342900">
              <a:lnSpc>
                <a:spcPct val="114000"/>
              </a:lnSpc>
              <a:spcBef>
                <a:spcPts val="600"/>
              </a:spcBef>
              <a:buFont typeface="Arial,Sans-Serif"/>
              <a:buChar char="•"/>
            </a:pPr>
            <a:r>
              <a:rPr lang="en-GB" sz="2000" dirty="0">
                <a:solidFill>
                  <a:srgbClr val="164A3A"/>
                </a:solidFill>
                <a:ea typeface="Calibri"/>
                <a:cs typeface="Arial"/>
              </a:rPr>
              <a:t>Auditing format and timing of field inspections</a:t>
            </a:r>
          </a:p>
          <a:p>
            <a:pPr marL="1333500" lvl="2" indent="-342900">
              <a:lnSpc>
                <a:spcPct val="114000"/>
              </a:lnSpc>
              <a:spcBef>
                <a:spcPts val="600"/>
              </a:spcBef>
              <a:buFont typeface="Arial,Sans-Serif"/>
              <a:buChar char="•"/>
            </a:pPr>
            <a:r>
              <a:rPr lang="en-GB" sz="2000" dirty="0">
                <a:solidFill>
                  <a:srgbClr val="164A3A"/>
                </a:solidFill>
                <a:ea typeface="Calibri"/>
                <a:cs typeface="Arial"/>
              </a:rPr>
              <a:t>Mutual agreement with other CSLs</a:t>
            </a:r>
          </a:p>
          <a:p>
            <a:pPr marL="1333500" lvl="2" indent="-342900">
              <a:lnSpc>
                <a:spcPct val="114000"/>
              </a:lnSpc>
              <a:spcBef>
                <a:spcPts val="600"/>
              </a:spcBef>
              <a:buFont typeface="Arial,Sans-Serif"/>
              <a:buChar char="•"/>
            </a:pPr>
            <a:r>
              <a:rPr lang="en-GB" sz="2000" dirty="0">
                <a:solidFill>
                  <a:srgbClr val="164A3A"/>
                </a:solidFill>
                <a:ea typeface="Calibri"/>
                <a:cs typeface="Arial"/>
              </a:rPr>
              <a:t>Stakeholders consultation inputs  </a:t>
            </a:r>
          </a:p>
          <a:p>
            <a:pPr marL="1333500" lvl="2" indent="-342900">
              <a:lnSpc>
                <a:spcPct val="114000"/>
              </a:lnSpc>
              <a:spcBef>
                <a:spcPts val="600"/>
              </a:spcBef>
              <a:buFont typeface="Arial,Sans-Serif"/>
              <a:buChar char="•"/>
            </a:pPr>
            <a:r>
              <a:rPr lang="en-GB" sz="2000" dirty="0">
                <a:solidFill>
                  <a:srgbClr val="164A3A"/>
                </a:solidFill>
                <a:ea typeface="Calibri"/>
                <a:cs typeface="Arial"/>
              </a:rPr>
              <a:t>Percentage-based claims</a:t>
            </a:r>
          </a:p>
          <a:p>
            <a:pPr marL="1333500" lvl="2" indent="-342900">
              <a:lnSpc>
                <a:spcPct val="114000"/>
              </a:lnSpc>
              <a:spcBef>
                <a:spcPts val="600"/>
              </a:spcBef>
              <a:buFont typeface="Arial,Sans-Serif"/>
              <a:buChar char="•"/>
            </a:pPr>
            <a:r>
              <a:rPr lang="en-GB" sz="2000" dirty="0">
                <a:solidFill>
                  <a:srgbClr val="164A3A"/>
                </a:solidFill>
                <a:ea typeface="Calibri"/>
                <a:cs typeface="Arial"/>
              </a:rPr>
              <a:t>In ecolabels, c</a:t>
            </a:r>
            <a:r>
              <a:rPr lang="en-GB" sz="2000" dirty="0"/>
              <a:t>ountry-specific rules apply for certain requirements</a:t>
            </a:r>
            <a:endParaRPr lang="en-GB" sz="2000" dirty="0">
              <a:solidFill>
                <a:srgbClr val="164A3A"/>
              </a:solidFill>
              <a:ea typeface="Calibri"/>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6149C-473F-4ECE-A60D-384DABCA8A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59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94DC-C47A-72EE-3E70-9E2A54676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90D5B-A974-2A0C-20BE-C19208032631}"/>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1C682236-E22D-0A35-030A-1C1B57B7BB83}"/>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1B7D29DC-541E-9A5F-AF9C-4763350923DF}"/>
              </a:ext>
            </a:extLst>
          </p:cNvPr>
          <p:cNvSpPr>
            <a:spLocks noGrp="1"/>
          </p:cNvSpPr>
          <p:nvPr>
            <p:ph type="sldNum" sz="quarter" idx="5"/>
          </p:nvPr>
        </p:nvSpPr>
        <p:spPr/>
        <p:txBody>
          <a:bodyPr/>
          <a:lstStyle/>
          <a:p>
            <a:fld id="{D093CAA6-E7C0-4612-B176-443976BFC13C}" type="slidenum">
              <a:rPr lang="nl-NL" smtClean="0"/>
              <a:t>24</a:t>
            </a:fld>
            <a:endParaRPr lang="nl-NL"/>
          </a:p>
        </p:txBody>
      </p:sp>
    </p:spTree>
    <p:extLst>
      <p:ext uri="{BB962C8B-B14F-4D97-AF65-F5344CB8AC3E}">
        <p14:creationId xmlns:p14="http://schemas.microsoft.com/office/powerpoint/2010/main" val="32731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93CAA6-E7C0-4612-B176-443976BFC13C}" type="slidenum">
              <a:rPr lang="nl-NL" smtClean="0"/>
              <a:t>27</a:t>
            </a:fld>
            <a:endParaRPr lang="nl-NL"/>
          </a:p>
        </p:txBody>
      </p:sp>
    </p:spTree>
    <p:extLst>
      <p:ext uri="{BB962C8B-B14F-4D97-AF65-F5344CB8AC3E}">
        <p14:creationId xmlns:p14="http://schemas.microsoft.com/office/powerpoint/2010/main" val="421065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4657C-0798-301A-E62F-4E7D2ED0C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4C141-FB4F-D867-C318-0D13E5FE0CDF}"/>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C5ECAF2C-BD2C-181F-B8D0-805530AEEE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A1F6A1-4A2E-D202-B1ED-1203BE396E12}"/>
              </a:ext>
            </a:extLst>
          </p:cNvPr>
          <p:cNvSpPr>
            <a:spLocks noGrp="1"/>
          </p:cNvSpPr>
          <p:nvPr>
            <p:ph type="sldNum" sz="quarter" idx="5"/>
          </p:nvPr>
        </p:nvSpPr>
        <p:spPr/>
        <p:txBody>
          <a:bodyPr/>
          <a:lstStyle/>
          <a:p>
            <a:fld id="{D093CAA6-E7C0-4612-B176-443976BFC13C}" type="slidenum">
              <a:rPr lang="nl-NL" smtClean="0"/>
              <a:t>28</a:t>
            </a:fld>
            <a:endParaRPr lang="nl-NL"/>
          </a:p>
        </p:txBody>
      </p:sp>
    </p:spTree>
    <p:extLst>
      <p:ext uri="{BB962C8B-B14F-4D97-AF65-F5344CB8AC3E}">
        <p14:creationId xmlns:p14="http://schemas.microsoft.com/office/powerpoint/2010/main" val="161171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Diapositiva titolo">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it-IT" sz="6000" b="0" strike="noStrike" spc="-1">
                <a:solidFill>
                  <a:schemeClr val="dk1"/>
                </a:solidFill>
                <a:latin typeface="Calibri Light"/>
              </a:rPr>
              <a:t>Fare clic per modificare lo stile del titolo dello schema</a:t>
            </a:r>
            <a:endParaRPr lang="it-IT" sz="6000" b="0" strike="noStrike" spc="-1">
              <a:solidFill>
                <a:schemeClr val="dk1"/>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 </a:t>
            </a:r>
            <a:endParaRPr lang="en-US" sz="1200" b="0" strike="noStrike" spc="-1">
              <a:solidFill>
                <a:srgbClr val="000000"/>
              </a:solidFill>
              <a:latin typeface="Calibri"/>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 </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2EDC9904-57DE-45EC-BE02-2AAB163C9C07}"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Seventh Outline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49"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50"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F7F7080F-64C8-4D67-9915-2E9D944877C5}"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
        <p:nvSpPr>
          <p:cNvPr id="51"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it-IT" sz="1800" b="0" strike="noStrike" spc="-1">
                <a:solidFill>
                  <a:schemeClr val="dk1"/>
                </a:solidFill>
                <a:latin typeface="Calibri"/>
              </a:rPr>
              <a:t>Click to edit the title text format</a:t>
            </a:r>
          </a:p>
        </p:txBody>
      </p:sp>
      <p:sp>
        <p:nvSpPr>
          <p:cNvPr id="5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Seventh Outline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ntenuto con didascalia">
    <p:bg>
      <p:bgPr>
        <a:solidFill>
          <a:srgbClr val="FFFFFF"/>
        </a:solidFill>
        <a:effectLst/>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it-IT" sz="3200" b="0" strike="noStrike" spc="-1">
                <a:solidFill>
                  <a:schemeClr val="dk1"/>
                </a:solidFill>
                <a:latin typeface="Calibri Light"/>
              </a:rPr>
              <a:t>Fare clic per modificare lo stile del titolo dello schema</a:t>
            </a:r>
            <a:endParaRPr lang="it-IT" sz="3200" b="0" strike="noStrike" spc="-1">
              <a:solidFill>
                <a:schemeClr val="dk1"/>
              </a:solidFill>
              <a:latin typeface="Calibri"/>
            </a:endParaRPr>
          </a:p>
        </p:txBody>
      </p:sp>
      <p:sp>
        <p:nvSpPr>
          <p:cNvPr id="54"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32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8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Quinto livello</a:t>
            </a:r>
          </a:p>
        </p:txBody>
      </p:sp>
      <p:sp>
        <p:nvSpPr>
          <p:cNvPr id="55"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it-IT" sz="1600" b="0" strike="noStrike" spc="-1">
                <a:solidFill>
                  <a:schemeClr val="dk1"/>
                </a:solidFill>
                <a:latin typeface="Calibri"/>
              </a:rPr>
              <a:t>Fare clic per modificare gli stili del testo dello schema</a:t>
            </a:r>
          </a:p>
        </p:txBody>
      </p:sp>
      <p:sp>
        <p:nvSpPr>
          <p:cNvPr id="56"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57"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58"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06C52A6F-D8DB-446E-B04B-E792E1FF224E}"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Immagine con didascalia">
    <p:bg>
      <p:bgPr>
        <a:solidFill>
          <a:srgbClr val="FFFFFF"/>
        </a:solidFill>
        <a:effectLst/>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it-IT" sz="3200" b="0" strike="noStrike" spc="-1">
                <a:solidFill>
                  <a:schemeClr val="dk1"/>
                </a:solidFill>
                <a:latin typeface="Calibri Light"/>
              </a:rPr>
              <a:t>Fare clic per modificare lo stile del titolo dello schema</a:t>
            </a:r>
            <a:endParaRPr lang="it-IT" sz="3200" b="0" strike="noStrike" spc="-1">
              <a:solidFill>
                <a:schemeClr val="dk1"/>
              </a:solidFill>
              <a:latin typeface="Calibri"/>
            </a:endParaRPr>
          </a:p>
        </p:txBody>
      </p:sp>
      <p:sp>
        <p:nvSpPr>
          <p:cNvPr id="60"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it-IT" sz="32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32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32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32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32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32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3200" b="0" strike="noStrike" spc="-1">
                <a:solidFill>
                  <a:schemeClr val="dk1"/>
                </a:solidFill>
                <a:latin typeface="Calibri"/>
              </a:rPr>
              <a:t>Seventh Outline Level</a:t>
            </a:r>
          </a:p>
        </p:txBody>
      </p:sp>
      <p:sp>
        <p:nvSpPr>
          <p:cNvPr id="61"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it-IT" sz="1600" b="0" strike="noStrike" spc="-1">
                <a:solidFill>
                  <a:schemeClr val="dk1"/>
                </a:solidFill>
                <a:latin typeface="Calibri"/>
              </a:rPr>
              <a:t>Fare clic per modificare gli stili del testo dello schema</a:t>
            </a:r>
          </a:p>
        </p:txBody>
      </p:sp>
      <p:sp>
        <p:nvSpPr>
          <p:cNvPr id="62"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63"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64"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FED4330D-131A-46C1-8242-69166D8BE123}"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B64075-B74B-6460-6202-58499C0F58B8}"/>
              </a:ext>
            </a:extLst>
          </p:cNvPr>
          <p:cNvSpPr>
            <a:spLocks noGrp="1"/>
          </p:cNvSpPr>
          <p:nvPr>
            <p:ph type="dt" sz="half" idx="10"/>
          </p:nvPr>
        </p:nvSpPr>
        <p:spPr/>
        <p:txBody>
          <a:bodyPr/>
          <a:lstStyle/>
          <a:p>
            <a:fld id="{9FD7DBD7-17FB-4B6E-9F35-B5B0CCECB590}" type="datetime1">
              <a:rPr lang="it-IT" smtClean="0"/>
              <a:t>29/06/2026</a:t>
            </a:fld>
            <a:endParaRPr lang="it-IT"/>
          </a:p>
        </p:txBody>
      </p:sp>
      <p:sp>
        <p:nvSpPr>
          <p:cNvPr id="3" name="Segnaposto piè di pagina 2">
            <a:extLst>
              <a:ext uri="{FF2B5EF4-FFF2-40B4-BE49-F238E27FC236}">
                <a16:creationId xmlns:a16="http://schemas.microsoft.com/office/drawing/2014/main" id="{E5A86B2C-7D16-E111-A986-A35E722A46C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A0F4175-8CD2-677F-6D60-F0E2A3588CE6}"/>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374784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C75C7-84D7-181D-9356-FC85C909F93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C8FDF51-2323-D12D-F15D-0BCD2B399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04FBC59-7CBE-7DCB-9739-CB8A583C5943}"/>
              </a:ext>
            </a:extLst>
          </p:cNvPr>
          <p:cNvSpPr>
            <a:spLocks noGrp="1"/>
          </p:cNvSpPr>
          <p:nvPr>
            <p:ph type="dt" sz="half" idx="10"/>
          </p:nvPr>
        </p:nvSpPr>
        <p:spPr/>
        <p:txBody>
          <a:bodyPr/>
          <a:lstStyle/>
          <a:p>
            <a:fld id="{B62409AD-56E9-4A56-A531-742BD7286334}" type="datetime1">
              <a:rPr lang="it-IT" smtClean="0"/>
              <a:t>29/06/2026</a:t>
            </a:fld>
            <a:endParaRPr lang="it-IT"/>
          </a:p>
        </p:txBody>
      </p:sp>
      <p:sp>
        <p:nvSpPr>
          <p:cNvPr id="5" name="Segnaposto piè di pagina 4">
            <a:extLst>
              <a:ext uri="{FF2B5EF4-FFF2-40B4-BE49-F238E27FC236}">
                <a16:creationId xmlns:a16="http://schemas.microsoft.com/office/drawing/2014/main" id="{97218B2E-9C20-2E85-B53C-04D08069F9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8522E0-EB16-CB23-579C-8F32E03C6383}"/>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76033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791B3-E35F-30AF-A2DC-D77AF429B3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425E81-1604-DAFC-1B2B-C2909CBADAF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529C485-1946-CB3D-6E7D-FC494DE432F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A2C372-7D9F-EEDE-16B8-14A7133206D8}"/>
              </a:ext>
            </a:extLst>
          </p:cNvPr>
          <p:cNvSpPr>
            <a:spLocks noGrp="1"/>
          </p:cNvSpPr>
          <p:nvPr>
            <p:ph type="dt" sz="half" idx="10"/>
          </p:nvPr>
        </p:nvSpPr>
        <p:spPr/>
        <p:txBody>
          <a:bodyPr/>
          <a:lstStyle/>
          <a:p>
            <a:fld id="{49519CB3-2B92-472D-B093-625077A72E86}" type="datetime1">
              <a:rPr lang="it-IT" smtClean="0"/>
              <a:t>29/06/2026</a:t>
            </a:fld>
            <a:endParaRPr lang="it-IT"/>
          </a:p>
        </p:txBody>
      </p:sp>
      <p:sp>
        <p:nvSpPr>
          <p:cNvPr id="6" name="Segnaposto piè di pagina 5">
            <a:extLst>
              <a:ext uri="{FF2B5EF4-FFF2-40B4-BE49-F238E27FC236}">
                <a16:creationId xmlns:a16="http://schemas.microsoft.com/office/drawing/2014/main" id="{5C9A84D0-5BFA-7F95-F9A2-ABF9FCA3F33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33A6D5-5060-0518-AB3D-B8FC20891350}"/>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86415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794360-80B9-6FB5-B19F-E4030D76A16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C3CF904-189A-C3A8-5A5E-ECB4F98DC36D}"/>
              </a:ext>
            </a:extLst>
          </p:cNvPr>
          <p:cNvSpPr>
            <a:spLocks noGrp="1"/>
          </p:cNvSpPr>
          <p:nvPr>
            <p:ph type="dt" sz="half" idx="10"/>
          </p:nvPr>
        </p:nvSpPr>
        <p:spPr/>
        <p:txBody>
          <a:bodyPr/>
          <a:lstStyle/>
          <a:p>
            <a:fld id="{40DD1626-06C9-4916-B92C-1DC7149B2724}" type="datetime1">
              <a:rPr lang="it-IT" smtClean="0"/>
              <a:t>29/06/2026</a:t>
            </a:fld>
            <a:endParaRPr lang="it-IT"/>
          </a:p>
        </p:txBody>
      </p:sp>
      <p:sp>
        <p:nvSpPr>
          <p:cNvPr id="4" name="Segnaposto piè di pagina 3">
            <a:extLst>
              <a:ext uri="{FF2B5EF4-FFF2-40B4-BE49-F238E27FC236}">
                <a16:creationId xmlns:a16="http://schemas.microsoft.com/office/drawing/2014/main" id="{B95BD509-455E-D1BA-B476-A4AFF7E983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36AE0DE-7FF7-444D-ACA1-2385BF2F7A85}"/>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18411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1_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F0972-8BB3-F9BB-174C-BD4F2E5C89C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C2FC88-97C0-262D-02C3-6E8C9BCD6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0061DD-C044-E34F-3C23-83DADD39366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C2DD10F-2242-7C74-9B34-253813008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C6ECBDB-64B9-EFD5-2F6A-18C26A0C407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752D6A5-5AD9-0ED6-7078-6B20EBBFB1E8}"/>
              </a:ext>
            </a:extLst>
          </p:cNvPr>
          <p:cNvSpPr>
            <a:spLocks noGrp="1"/>
          </p:cNvSpPr>
          <p:nvPr>
            <p:ph type="dt" sz="half" idx="10"/>
          </p:nvPr>
        </p:nvSpPr>
        <p:spPr/>
        <p:txBody>
          <a:bodyPr/>
          <a:lstStyle/>
          <a:p>
            <a:fld id="{4993CFE7-E33E-48E0-BA40-AFF8C32597AB}" type="datetime1">
              <a:rPr lang="it-IT" smtClean="0"/>
              <a:t>29/06/2026</a:t>
            </a:fld>
            <a:endParaRPr lang="it-IT"/>
          </a:p>
        </p:txBody>
      </p:sp>
      <p:sp>
        <p:nvSpPr>
          <p:cNvPr id="8" name="Segnaposto piè di pagina 7">
            <a:extLst>
              <a:ext uri="{FF2B5EF4-FFF2-40B4-BE49-F238E27FC236}">
                <a16:creationId xmlns:a16="http://schemas.microsoft.com/office/drawing/2014/main" id="{FDA1A7CA-DFC1-7481-E28F-B580C126DC9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EA01BC0-7640-1F30-E885-3994AD6585ED}"/>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47612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efault">
    <p:bg>
      <p:bgPr>
        <a:solidFill>
          <a:schemeClr val="lt1">
            <a:alpha val="95000"/>
          </a:schemeClr>
        </a:solidFill>
        <a:effectLst/>
      </p:bgPr>
    </p:bg>
    <p:spTree>
      <p:nvGrpSpPr>
        <p:cNvPr id="1" name=""/>
        <p:cNvGrpSpPr/>
        <p:nvPr/>
      </p:nvGrpSpPr>
      <p:grpSpPr>
        <a:xfrm>
          <a:off x="0" y="0"/>
          <a:ext cx="0" cy="0"/>
          <a:chOff x="0" y="0"/>
          <a:chExt cx="0" cy="0"/>
        </a:xfrm>
      </p:grpSpPr>
      <p:sp>
        <p:nvSpPr>
          <p:cNvPr id="65"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66"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it-IT" sz="6000" b="0" strike="noStrike" spc="-1">
                <a:solidFill>
                  <a:schemeClr val="dk1"/>
                </a:solidFill>
                <a:latin typeface="Calibri Light"/>
              </a:rPr>
              <a:t>Fare clic per modificare lo stile del titolo dello schema</a:t>
            </a:r>
            <a:endParaRPr lang="it-IT" sz="6000" b="0" strike="noStrike" spc="-1">
              <a:solidFill>
                <a:schemeClr val="dk1"/>
              </a:solidFill>
              <a:latin typeface="Calibri"/>
            </a:endParaRPr>
          </a:p>
        </p:txBody>
      </p:sp>
      <p:sp>
        <p:nvSpPr>
          <p:cNvPr id="67" name="PlaceHolder 2"/>
          <p:cNvSpPr>
            <a:spLocks noGrp="1"/>
          </p:cNvSpPr>
          <p:nvPr>
            <p:ph type="dt" idx="3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68" name="PlaceHolder 3"/>
          <p:cNvSpPr>
            <a:spLocks noGrp="1"/>
          </p:cNvSpPr>
          <p:nvPr>
            <p:ph type="ftr" idx="3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69" name="PlaceHolder 4"/>
          <p:cNvSpPr>
            <a:spLocks noGrp="1"/>
          </p:cNvSpPr>
          <p:nvPr>
            <p:ph type="sldNum" idx="3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B6DA2272-01D2-473D-BE7B-DAFD78BCA547}"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Default 1">
    <p:bg>
      <p:bgPr>
        <a:solidFill>
          <a:schemeClr val="lt1">
            <a:alpha val="95000"/>
          </a:schemeClr>
        </a:solidFill>
        <a:effectLst/>
      </p:bgPr>
    </p:bg>
    <p:spTree>
      <p:nvGrpSpPr>
        <p:cNvPr id="1" name=""/>
        <p:cNvGrpSpPr/>
        <p:nvPr/>
      </p:nvGrpSpPr>
      <p:grpSpPr>
        <a:xfrm>
          <a:off x="0" y="0"/>
          <a:ext cx="0" cy="0"/>
          <a:chOff x="0" y="0"/>
          <a:chExt cx="0" cy="0"/>
        </a:xfrm>
      </p:grpSpPr>
      <p:sp>
        <p:nvSpPr>
          <p:cNvPr id="70"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71"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72"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73" name="PlaceHolder 3"/>
          <p:cNvSpPr>
            <a:spLocks noGrp="1"/>
          </p:cNvSpPr>
          <p:nvPr>
            <p:ph type="dt" idx="3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74" name="PlaceHolder 4"/>
          <p:cNvSpPr>
            <a:spLocks noGrp="1"/>
          </p:cNvSpPr>
          <p:nvPr>
            <p:ph type="ftr" idx="3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75" name="PlaceHolder 5"/>
          <p:cNvSpPr>
            <a:spLocks noGrp="1"/>
          </p:cNvSpPr>
          <p:nvPr>
            <p:ph type="sldNum" idx="3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33735465-A776-4E89-8C5B-510AB48288AF}"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9"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7AD03CE6-07AC-41CB-9FCB-980CB46AB894}"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Default 2">
    <p:bg>
      <p:bgPr>
        <a:solidFill>
          <a:schemeClr val="lt1">
            <a:alpha val="95000"/>
          </a:schemeClr>
        </a:solidFill>
        <a:effectLst/>
      </p:bgPr>
    </p:bg>
    <p:spTree>
      <p:nvGrpSpPr>
        <p:cNvPr id="1" name=""/>
        <p:cNvGrpSpPr/>
        <p:nvPr/>
      </p:nvGrpSpPr>
      <p:grpSpPr>
        <a:xfrm>
          <a:off x="0" y="0"/>
          <a:ext cx="0" cy="0"/>
          <a:chOff x="0" y="0"/>
          <a:chExt cx="0" cy="0"/>
        </a:xfrm>
      </p:grpSpPr>
      <p:sp>
        <p:nvSpPr>
          <p:cNvPr id="76"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77"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78"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79" name="PlaceHolder 3"/>
          <p:cNvSpPr>
            <a:spLocks noGrp="1"/>
          </p:cNvSpPr>
          <p:nvPr>
            <p:ph type="dt" idx="4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80" name="PlaceHolder 4"/>
          <p:cNvSpPr>
            <a:spLocks noGrp="1"/>
          </p:cNvSpPr>
          <p:nvPr>
            <p:ph type="ftr" idx="4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81" name="PlaceHolder 5"/>
          <p:cNvSpPr>
            <a:spLocks noGrp="1"/>
          </p:cNvSpPr>
          <p:nvPr>
            <p:ph type="sldNum" idx="4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C8492938-67FA-41C1-9A24-DADFF69FE00F}"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Default 3">
    <p:bg>
      <p:bgPr>
        <a:solidFill>
          <a:schemeClr val="lt1">
            <a:alpha val="95000"/>
          </a:schemeClr>
        </a:solidFill>
        <a:effectLst/>
      </p:bgPr>
    </p:bg>
    <p:spTree>
      <p:nvGrpSpPr>
        <p:cNvPr id="1" name=""/>
        <p:cNvGrpSpPr/>
        <p:nvPr/>
      </p:nvGrpSpPr>
      <p:grpSpPr>
        <a:xfrm>
          <a:off x="0" y="0"/>
          <a:ext cx="0" cy="0"/>
          <a:chOff x="0" y="0"/>
          <a:chExt cx="0" cy="0"/>
        </a:xfrm>
      </p:grpSpPr>
      <p:sp>
        <p:nvSpPr>
          <p:cNvPr id="82"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8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it-IT" sz="4400" b="0" strike="noStrike" spc="-1">
                <a:solidFill>
                  <a:schemeClr val="dk1"/>
                </a:solidFill>
                <a:latin typeface="Calibri"/>
              </a:rPr>
              <a:t>Click to edit the title text format</a:t>
            </a:r>
          </a:p>
        </p:txBody>
      </p:sp>
      <p:sp>
        <p:nvSpPr>
          <p:cNvPr id="84"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1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18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18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18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1800" b="0" strike="noStrike" spc="-1">
                <a:solidFill>
                  <a:schemeClr val="dk1"/>
                </a:solidFill>
                <a:latin typeface="Calibri"/>
              </a:rPr>
              <a:t>Seventh Outline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efault 4">
    <p:bg>
      <p:bgPr>
        <a:solidFill>
          <a:schemeClr val="lt1">
            <a:alpha val="95000"/>
          </a:schemeClr>
        </a:solidFill>
        <a:effectLst/>
      </p:bgPr>
    </p:bg>
    <p:spTree>
      <p:nvGrpSpPr>
        <p:cNvPr id="1" name=""/>
        <p:cNvGrpSpPr/>
        <p:nvPr/>
      </p:nvGrpSpPr>
      <p:grpSpPr>
        <a:xfrm>
          <a:off x="0" y="0"/>
          <a:ext cx="0" cy="0"/>
          <a:chOff x="0" y="0"/>
          <a:chExt cx="0" cy="0"/>
        </a:xfrm>
      </p:grpSpPr>
      <p:sp>
        <p:nvSpPr>
          <p:cNvPr id="85"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8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87"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88" name="PlaceHolder 3"/>
          <p:cNvSpPr>
            <a:spLocks noGrp="1"/>
          </p:cNvSpPr>
          <p:nvPr>
            <p:ph type="dt" idx="4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89" name="PlaceHolder 4"/>
          <p:cNvSpPr>
            <a:spLocks noGrp="1"/>
          </p:cNvSpPr>
          <p:nvPr>
            <p:ph type="ftr" idx="4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90" name="PlaceHolder 5"/>
          <p:cNvSpPr>
            <a:spLocks noGrp="1"/>
          </p:cNvSpPr>
          <p:nvPr>
            <p:ph type="sldNum" idx="4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C7DB1C43-EE74-42B6-8FB1-A5259746E3CF}"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Default 5">
    <p:bg>
      <p:bgPr>
        <a:solidFill>
          <a:schemeClr val="lt1">
            <a:alpha val="95000"/>
          </a:schemeClr>
        </a:solidFill>
        <a:effectLst/>
      </p:bgPr>
    </p:bg>
    <p:spTree>
      <p:nvGrpSpPr>
        <p:cNvPr id="1" name=""/>
        <p:cNvGrpSpPr/>
        <p:nvPr/>
      </p:nvGrpSpPr>
      <p:grpSpPr>
        <a:xfrm>
          <a:off x="0" y="0"/>
          <a:ext cx="0" cy="0"/>
          <a:chOff x="0" y="0"/>
          <a:chExt cx="0" cy="0"/>
        </a:xfrm>
      </p:grpSpPr>
      <p:sp>
        <p:nvSpPr>
          <p:cNvPr id="91"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92"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it-IT" sz="6000" b="0" strike="noStrike" spc="-1">
                <a:solidFill>
                  <a:schemeClr val="dk1"/>
                </a:solidFill>
                <a:latin typeface="Calibri Light"/>
              </a:rPr>
              <a:t>Fare clic per modificare lo stile del titolo dello schema</a:t>
            </a:r>
            <a:endParaRPr lang="it-IT" sz="6000" b="0" strike="noStrike" spc="-1">
              <a:solidFill>
                <a:schemeClr val="dk1"/>
              </a:solidFill>
              <a:latin typeface="Calibri"/>
            </a:endParaRPr>
          </a:p>
        </p:txBody>
      </p:sp>
      <p:sp>
        <p:nvSpPr>
          <p:cNvPr id="93"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it-IT" sz="2400" b="0" strike="noStrike" spc="-1">
                <a:solidFill>
                  <a:schemeClr val="dk1">
                    <a:tint val="75000"/>
                  </a:schemeClr>
                </a:solidFill>
                <a:latin typeface="Calibri"/>
              </a:rPr>
              <a:t>Fare clic per modificare gli stili del testo dello schema</a:t>
            </a:r>
            <a:endParaRPr lang="it-IT" sz="2400" b="0" strike="noStrike" spc="-1">
              <a:solidFill>
                <a:schemeClr val="dk1"/>
              </a:solidFill>
              <a:latin typeface="Calibri"/>
            </a:endParaRPr>
          </a:p>
        </p:txBody>
      </p:sp>
      <p:sp>
        <p:nvSpPr>
          <p:cNvPr id="94" name="PlaceHolder 3"/>
          <p:cNvSpPr>
            <a:spLocks noGrp="1"/>
          </p:cNvSpPr>
          <p:nvPr>
            <p:ph type="dt" idx="4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95" name="PlaceHolder 4"/>
          <p:cNvSpPr>
            <a:spLocks noGrp="1"/>
          </p:cNvSpPr>
          <p:nvPr>
            <p:ph type="ftr" idx="4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96" name="PlaceHolder 5"/>
          <p:cNvSpPr>
            <a:spLocks noGrp="1"/>
          </p:cNvSpPr>
          <p:nvPr>
            <p:ph type="sldNum" idx="4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5409462E-5F79-4B34-9251-0D4C88D9ECAF}"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fault 6">
    <p:bg>
      <p:bgPr>
        <a:solidFill>
          <a:schemeClr val="lt1">
            <a:alpha val="95000"/>
          </a:schemeClr>
        </a:solidFill>
        <a:effectLst/>
      </p:bgPr>
    </p:bg>
    <p:spTree>
      <p:nvGrpSpPr>
        <p:cNvPr id="1" name=""/>
        <p:cNvGrpSpPr/>
        <p:nvPr/>
      </p:nvGrpSpPr>
      <p:grpSpPr>
        <a:xfrm>
          <a:off x="0" y="0"/>
          <a:ext cx="0" cy="0"/>
          <a:chOff x="0" y="0"/>
          <a:chExt cx="0" cy="0"/>
        </a:xfrm>
      </p:grpSpPr>
      <p:sp>
        <p:nvSpPr>
          <p:cNvPr id="97"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98"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99"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100"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101" name="PlaceHolder 4"/>
          <p:cNvSpPr>
            <a:spLocks noGrp="1"/>
          </p:cNvSpPr>
          <p:nvPr>
            <p:ph type="dt" idx="4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02" name="PlaceHolder 5"/>
          <p:cNvSpPr>
            <a:spLocks noGrp="1"/>
          </p:cNvSpPr>
          <p:nvPr>
            <p:ph type="ftr" idx="5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03" name="PlaceHolder 6"/>
          <p:cNvSpPr>
            <a:spLocks noGrp="1"/>
          </p:cNvSpPr>
          <p:nvPr>
            <p:ph type="sldNum" idx="5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F41018E3-0C7C-42C6-BCE0-C0A63CED9AB4}"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Default 7">
    <p:bg>
      <p:bgPr>
        <a:solidFill>
          <a:schemeClr val="lt1">
            <a:alpha val="95000"/>
          </a:schemeClr>
        </a:solidFill>
        <a:effectLst/>
      </p:bgPr>
    </p:bg>
    <p:spTree>
      <p:nvGrpSpPr>
        <p:cNvPr id="1" name=""/>
        <p:cNvGrpSpPr/>
        <p:nvPr/>
      </p:nvGrpSpPr>
      <p:grpSpPr>
        <a:xfrm>
          <a:off x="0" y="0"/>
          <a:ext cx="0" cy="0"/>
          <a:chOff x="0" y="0"/>
          <a:chExt cx="0" cy="0"/>
        </a:xfrm>
      </p:grpSpPr>
      <p:sp>
        <p:nvSpPr>
          <p:cNvPr id="104"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105"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106"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it-IT" sz="2400" b="1" strike="noStrike" spc="-1">
                <a:solidFill>
                  <a:schemeClr val="dk1"/>
                </a:solidFill>
                <a:latin typeface="Calibri"/>
              </a:rPr>
              <a:t>Fare clic per modificare gli stili del testo dello schema</a:t>
            </a:r>
            <a:endParaRPr lang="it-IT" sz="2400" b="0" strike="noStrike" spc="-1">
              <a:solidFill>
                <a:schemeClr val="dk1"/>
              </a:solidFill>
              <a:latin typeface="Calibri"/>
            </a:endParaRPr>
          </a:p>
        </p:txBody>
      </p:sp>
      <p:sp>
        <p:nvSpPr>
          <p:cNvPr id="107"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108"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it-IT" sz="2400" b="1" strike="noStrike" spc="-1">
                <a:solidFill>
                  <a:schemeClr val="dk1"/>
                </a:solidFill>
                <a:latin typeface="Calibri"/>
              </a:rPr>
              <a:t>Fare clic per modificare gli stili del testo dello schema</a:t>
            </a:r>
            <a:endParaRPr lang="it-IT" sz="2400" b="0" strike="noStrike" spc="-1">
              <a:solidFill>
                <a:schemeClr val="dk1"/>
              </a:solidFill>
              <a:latin typeface="Calibri"/>
            </a:endParaRPr>
          </a:p>
        </p:txBody>
      </p:sp>
      <p:sp>
        <p:nvSpPr>
          <p:cNvPr id="109"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110" name="PlaceHolder 6"/>
          <p:cNvSpPr>
            <a:spLocks noGrp="1"/>
          </p:cNvSpPr>
          <p:nvPr>
            <p:ph type="dt" idx="5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11" name="PlaceHolder 7"/>
          <p:cNvSpPr>
            <a:spLocks noGrp="1"/>
          </p:cNvSpPr>
          <p:nvPr>
            <p:ph type="ftr" idx="5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12" name="PlaceHolder 8"/>
          <p:cNvSpPr>
            <a:spLocks noGrp="1"/>
          </p:cNvSpPr>
          <p:nvPr>
            <p:ph type="sldNum" idx="5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13AB91D7-D8DA-43BA-9EFB-D46EABE47186}"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Default 8">
    <p:bg>
      <p:bgPr>
        <a:solidFill>
          <a:schemeClr val="lt1">
            <a:alpha val="95000"/>
          </a:schemeClr>
        </a:solidFill>
        <a:effectLst/>
      </p:bgPr>
    </p:bg>
    <p:spTree>
      <p:nvGrpSpPr>
        <p:cNvPr id="1" name=""/>
        <p:cNvGrpSpPr/>
        <p:nvPr/>
      </p:nvGrpSpPr>
      <p:grpSpPr>
        <a:xfrm>
          <a:off x="0" y="0"/>
          <a:ext cx="0" cy="0"/>
          <a:chOff x="0" y="0"/>
          <a:chExt cx="0" cy="0"/>
        </a:xfrm>
      </p:grpSpPr>
      <p:sp>
        <p:nvSpPr>
          <p:cNvPr id="113"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114"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115" name="PlaceHolder 2"/>
          <p:cNvSpPr>
            <a:spLocks noGrp="1"/>
          </p:cNvSpPr>
          <p:nvPr>
            <p:ph type="dt" idx="5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16" name="PlaceHolder 3"/>
          <p:cNvSpPr>
            <a:spLocks noGrp="1"/>
          </p:cNvSpPr>
          <p:nvPr>
            <p:ph type="ftr" idx="5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17" name="PlaceHolder 4"/>
          <p:cNvSpPr>
            <a:spLocks noGrp="1"/>
          </p:cNvSpPr>
          <p:nvPr>
            <p:ph type="sldNum" idx="5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7204CEBF-379C-4B17-88D1-85D32F50830A}"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Default 9">
    <p:bg>
      <p:bgPr>
        <a:solidFill>
          <a:schemeClr val="lt1">
            <a:alpha val="95000"/>
          </a:schemeClr>
        </a:solidFill>
        <a:effectLst/>
      </p:bgPr>
    </p:bg>
    <p:spTree>
      <p:nvGrpSpPr>
        <p:cNvPr id="1" name=""/>
        <p:cNvGrpSpPr/>
        <p:nvPr/>
      </p:nvGrpSpPr>
      <p:grpSpPr>
        <a:xfrm>
          <a:off x="0" y="0"/>
          <a:ext cx="0" cy="0"/>
          <a:chOff x="0" y="0"/>
          <a:chExt cx="0" cy="0"/>
        </a:xfrm>
      </p:grpSpPr>
      <p:sp>
        <p:nvSpPr>
          <p:cNvPr id="118"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119" name="PlaceHolder 1"/>
          <p:cNvSpPr>
            <a:spLocks noGrp="1"/>
          </p:cNvSpPr>
          <p:nvPr>
            <p:ph type="dt" idx="5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20" name="PlaceHolder 2"/>
          <p:cNvSpPr>
            <a:spLocks noGrp="1"/>
          </p:cNvSpPr>
          <p:nvPr>
            <p:ph type="ftr" idx="5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21" name="PlaceHolder 3"/>
          <p:cNvSpPr>
            <a:spLocks noGrp="1"/>
          </p:cNvSpPr>
          <p:nvPr>
            <p:ph type="sldNum" idx="6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B61DEEB1-EC7E-4BCC-B76E-1AFE624B602B}"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Default 10">
    <p:bg>
      <p:bgPr>
        <a:solidFill>
          <a:schemeClr val="lt1">
            <a:alpha val="95000"/>
          </a:schemeClr>
        </a:solidFill>
        <a:effectLst/>
      </p:bgPr>
    </p:bg>
    <p:spTree>
      <p:nvGrpSpPr>
        <p:cNvPr id="1" name=""/>
        <p:cNvGrpSpPr/>
        <p:nvPr/>
      </p:nvGrpSpPr>
      <p:grpSpPr>
        <a:xfrm>
          <a:off x="0" y="0"/>
          <a:ext cx="0" cy="0"/>
          <a:chOff x="0" y="0"/>
          <a:chExt cx="0" cy="0"/>
        </a:xfrm>
      </p:grpSpPr>
      <p:sp>
        <p:nvSpPr>
          <p:cNvPr id="122"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123"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it-IT" sz="3200" b="0" strike="noStrike" spc="-1">
                <a:solidFill>
                  <a:schemeClr val="dk1"/>
                </a:solidFill>
                <a:latin typeface="Calibri Light"/>
              </a:rPr>
              <a:t>Fare clic per modificare lo stile del titolo dello schema</a:t>
            </a:r>
            <a:endParaRPr lang="it-IT" sz="3200" b="0" strike="noStrike" spc="-1">
              <a:solidFill>
                <a:schemeClr val="dk1"/>
              </a:solidFill>
              <a:latin typeface="Calibri"/>
            </a:endParaRPr>
          </a:p>
        </p:txBody>
      </p:sp>
      <p:sp>
        <p:nvSpPr>
          <p:cNvPr id="124"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32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8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Quinto livello</a:t>
            </a:r>
          </a:p>
        </p:txBody>
      </p:sp>
      <p:sp>
        <p:nvSpPr>
          <p:cNvPr id="125"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it-IT" sz="1600" b="0" strike="noStrike" spc="-1">
                <a:solidFill>
                  <a:schemeClr val="dk1"/>
                </a:solidFill>
                <a:latin typeface="Calibri"/>
              </a:rPr>
              <a:t>Fare clic per modificare gli stili del testo dello schema</a:t>
            </a:r>
          </a:p>
        </p:txBody>
      </p:sp>
      <p:sp>
        <p:nvSpPr>
          <p:cNvPr id="126" name="PlaceHolder 4"/>
          <p:cNvSpPr>
            <a:spLocks noGrp="1"/>
          </p:cNvSpPr>
          <p:nvPr>
            <p:ph type="dt" idx="6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27" name="PlaceHolder 5"/>
          <p:cNvSpPr>
            <a:spLocks noGrp="1"/>
          </p:cNvSpPr>
          <p:nvPr>
            <p:ph type="ftr" idx="6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28" name="PlaceHolder 6"/>
          <p:cNvSpPr>
            <a:spLocks noGrp="1"/>
          </p:cNvSpPr>
          <p:nvPr>
            <p:ph type="sldNum" idx="6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4248D432-51CD-4826-BEBC-B1D8067FF78D}"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Default 11">
    <p:bg>
      <p:bgPr>
        <a:solidFill>
          <a:schemeClr val="lt1">
            <a:alpha val="95000"/>
          </a:schemeClr>
        </a:solidFill>
        <a:effectLst/>
      </p:bgPr>
    </p:bg>
    <p:spTree>
      <p:nvGrpSpPr>
        <p:cNvPr id="1" name=""/>
        <p:cNvGrpSpPr/>
        <p:nvPr/>
      </p:nvGrpSpPr>
      <p:grpSpPr>
        <a:xfrm>
          <a:off x="0" y="0"/>
          <a:ext cx="0" cy="0"/>
          <a:chOff x="0" y="0"/>
          <a:chExt cx="0" cy="0"/>
        </a:xfrm>
      </p:grpSpPr>
      <p:sp>
        <p:nvSpPr>
          <p:cNvPr id="129" name="Processo 7"/>
          <p:cNvSpPr/>
          <p:nvPr/>
        </p:nvSpPr>
        <p:spPr>
          <a:xfrm>
            <a:off x="838080" y="6309720"/>
            <a:ext cx="2567880" cy="323640"/>
          </a:xfrm>
          <a:prstGeom prst="flowChartProcess">
            <a:avLst/>
          </a:prstGeom>
          <a:blipFill rotWithShape="0">
            <a:blip r:embed="rId2">
              <a:alphaModFix amt="93000"/>
            </a:blip>
            <a:srcRect/>
            <a:stretch/>
          </a:blip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it-IT" sz="1800" b="0" strike="noStrike" spc="-1">
              <a:solidFill>
                <a:schemeClr val="lt1"/>
              </a:solidFill>
              <a:latin typeface="Calibri"/>
            </a:endParaRPr>
          </a:p>
        </p:txBody>
      </p:sp>
      <p:sp>
        <p:nvSpPr>
          <p:cNvPr id="130"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it-IT" sz="3200" b="0" strike="noStrike" spc="-1">
                <a:solidFill>
                  <a:schemeClr val="dk1"/>
                </a:solidFill>
                <a:latin typeface="Calibri Light"/>
              </a:rPr>
              <a:t>Fare clic per modificare lo stile del titolo dello schema</a:t>
            </a:r>
            <a:endParaRPr lang="it-IT" sz="3200" b="0" strike="noStrike" spc="-1">
              <a:solidFill>
                <a:schemeClr val="dk1"/>
              </a:solidFill>
              <a:latin typeface="Calibri"/>
            </a:endParaRPr>
          </a:p>
        </p:txBody>
      </p:sp>
      <p:sp>
        <p:nvSpPr>
          <p:cNvPr id="131"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it-IT" sz="32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32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32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32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32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32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3200" b="0" strike="noStrike" spc="-1">
                <a:solidFill>
                  <a:schemeClr val="dk1"/>
                </a:solidFill>
                <a:latin typeface="Calibri"/>
              </a:rPr>
              <a:t>Seventh Outline Level</a:t>
            </a:r>
          </a:p>
        </p:txBody>
      </p:sp>
      <p:sp>
        <p:nvSpPr>
          <p:cNvPr id="132"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it-IT" sz="1600" b="0" strike="noStrike" spc="-1">
                <a:solidFill>
                  <a:schemeClr val="dk1"/>
                </a:solidFill>
                <a:latin typeface="Calibri"/>
              </a:rPr>
              <a:t>Fare clic per modificare gli stili del testo dello schema</a:t>
            </a:r>
          </a:p>
        </p:txBody>
      </p:sp>
      <p:sp>
        <p:nvSpPr>
          <p:cNvPr id="133" name="PlaceHolder 4"/>
          <p:cNvSpPr>
            <a:spLocks noGrp="1"/>
          </p:cNvSpPr>
          <p:nvPr>
            <p:ph type="dt" idx="6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34" name="PlaceHolder 5"/>
          <p:cNvSpPr>
            <a:spLocks noGrp="1"/>
          </p:cNvSpPr>
          <p:nvPr>
            <p:ph type="ftr" idx="6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35" name="PlaceHolder 6"/>
          <p:cNvSpPr>
            <a:spLocks noGrp="1"/>
          </p:cNvSpPr>
          <p:nvPr>
            <p:ph type="sldNum" idx="6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8914B36A-98E6-4219-91A1-40BD7793BD43}"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14"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3F395896-B201-4286-AECE-E7EBF6014223}"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Solo titolo">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44"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45"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46"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A78F5AFA-09F6-4BF2-9FA4-56F75114680F}"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
        <p:nvSpPr>
          <p:cNvPr id="4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Seventh Outline Level</a:t>
            </a:r>
          </a:p>
        </p:txBody>
      </p:sp>
    </p:spTree>
    <p:extLst>
      <p:ext uri="{BB962C8B-B14F-4D97-AF65-F5344CB8AC3E}">
        <p14:creationId xmlns:p14="http://schemas.microsoft.com/office/powerpoint/2010/main" val="1315774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C75C7-84D7-181D-9356-FC85C909F93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C8FDF51-2323-D12D-F15D-0BCD2B399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04FBC59-7CBE-7DCB-9739-CB8A583C5943}"/>
              </a:ext>
            </a:extLst>
          </p:cNvPr>
          <p:cNvSpPr>
            <a:spLocks noGrp="1"/>
          </p:cNvSpPr>
          <p:nvPr>
            <p:ph type="dt" sz="half" idx="10"/>
          </p:nvPr>
        </p:nvSpPr>
        <p:spPr/>
        <p:txBody>
          <a:bodyPr/>
          <a:lstStyle/>
          <a:p>
            <a:fld id="{B62409AD-56E9-4A56-A531-742BD7286334}" type="datetime1">
              <a:rPr lang="it-IT" smtClean="0"/>
              <a:t>29/06/2026</a:t>
            </a:fld>
            <a:endParaRPr lang="it-IT"/>
          </a:p>
        </p:txBody>
      </p:sp>
      <p:sp>
        <p:nvSpPr>
          <p:cNvPr id="5" name="Segnaposto piè di pagina 4">
            <a:extLst>
              <a:ext uri="{FF2B5EF4-FFF2-40B4-BE49-F238E27FC236}">
                <a16:creationId xmlns:a16="http://schemas.microsoft.com/office/drawing/2014/main" id="{97218B2E-9C20-2E85-B53C-04D08069F9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8522E0-EB16-CB23-579C-8F32E03C6383}"/>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711806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70925E-C5A8-20F7-681B-7A719488A03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AD72FE-D25E-7501-7599-7EBE9E0F723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CADA6C-CF43-292F-4330-FB1892D6DB80}"/>
              </a:ext>
            </a:extLst>
          </p:cNvPr>
          <p:cNvSpPr>
            <a:spLocks noGrp="1"/>
          </p:cNvSpPr>
          <p:nvPr>
            <p:ph type="dt" sz="half" idx="10"/>
          </p:nvPr>
        </p:nvSpPr>
        <p:spPr/>
        <p:txBody>
          <a:bodyPr/>
          <a:lstStyle/>
          <a:p>
            <a:fld id="{5333507B-9F5B-43FF-B78D-E9572D1C561F}" type="datetime1">
              <a:rPr lang="it-IT" smtClean="0"/>
              <a:t>29/06/2026</a:t>
            </a:fld>
            <a:endParaRPr lang="it-IT"/>
          </a:p>
        </p:txBody>
      </p:sp>
      <p:sp>
        <p:nvSpPr>
          <p:cNvPr id="5" name="Segnaposto piè di pagina 4">
            <a:extLst>
              <a:ext uri="{FF2B5EF4-FFF2-40B4-BE49-F238E27FC236}">
                <a16:creationId xmlns:a16="http://schemas.microsoft.com/office/drawing/2014/main" id="{330E44BB-B5A3-863B-A371-849E5CD7CD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2C7F78-23F6-A62C-C5B6-6666E36E9A3D}"/>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202841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C75C7-84D7-181D-9356-FC85C909F93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C8FDF51-2323-D12D-F15D-0BCD2B399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04FBC59-7CBE-7DCB-9739-CB8A583C5943}"/>
              </a:ext>
            </a:extLst>
          </p:cNvPr>
          <p:cNvSpPr>
            <a:spLocks noGrp="1"/>
          </p:cNvSpPr>
          <p:nvPr>
            <p:ph type="dt" sz="half" idx="10"/>
          </p:nvPr>
        </p:nvSpPr>
        <p:spPr/>
        <p:txBody>
          <a:bodyPr/>
          <a:lstStyle/>
          <a:p>
            <a:fld id="{B62409AD-56E9-4A56-A531-742BD7286334}" type="datetime1">
              <a:rPr lang="it-IT" smtClean="0"/>
              <a:t>29/06/2026</a:t>
            </a:fld>
            <a:endParaRPr lang="it-IT"/>
          </a:p>
        </p:txBody>
      </p:sp>
      <p:sp>
        <p:nvSpPr>
          <p:cNvPr id="5" name="Segnaposto piè di pagina 4">
            <a:extLst>
              <a:ext uri="{FF2B5EF4-FFF2-40B4-BE49-F238E27FC236}">
                <a16:creationId xmlns:a16="http://schemas.microsoft.com/office/drawing/2014/main" id="{97218B2E-9C20-2E85-B53C-04D08069F9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8522E0-EB16-CB23-579C-8F32E03C6383}"/>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109777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70925E-C5A8-20F7-681B-7A719488A03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AD72FE-D25E-7501-7599-7EBE9E0F723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CADA6C-CF43-292F-4330-FB1892D6DB80}"/>
              </a:ext>
            </a:extLst>
          </p:cNvPr>
          <p:cNvSpPr>
            <a:spLocks noGrp="1"/>
          </p:cNvSpPr>
          <p:nvPr>
            <p:ph type="dt" sz="half" idx="10"/>
          </p:nvPr>
        </p:nvSpPr>
        <p:spPr/>
        <p:txBody>
          <a:bodyPr/>
          <a:lstStyle/>
          <a:p>
            <a:fld id="{5333507B-9F5B-43FF-B78D-E9572D1C561F}" type="datetime1">
              <a:rPr lang="it-IT" smtClean="0"/>
              <a:t>29/06/2026</a:t>
            </a:fld>
            <a:endParaRPr lang="it-IT"/>
          </a:p>
        </p:txBody>
      </p:sp>
      <p:sp>
        <p:nvSpPr>
          <p:cNvPr id="5" name="Segnaposto piè di pagina 4">
            <a:extLst>
              <a:ext uri="{FF2B5EF4-FFF2-40B4-BE49-F238E27FC236}">
                <a16:creationId xmlns:a16="http://schemas.microsoft.com/office/drawing/2014/main" id="{330E44BB-B5A3-863B-A371-849E5CD7CD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2C7F78-23F6-A62C-C5B6-6666E36E9A3D}"/>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510709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768CCA-3F4C-17AA-660F-90A9DF6367F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E67D694-612D-4D65-5829-3D0159B4A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CF82784-391D-AFB6-FF21-3724E210D752}"/>
              </a:ext>
            </a:extLst>
          </p:cNvPr>
          <p:cNvSpPr>
            <a:spLocks noGrp="1"/>
          </p:cNvSpPr>
          <p:nvPr>
            <p:ph type="dt" sz="half" idx="10"/>
          </p:nvPr>
        </p:nvSpPr>
        <p:spPr/>
        <p:txBody>
          <a:bodyPr/>
          <a:lstStyle/>
          <a:p>
            <a:fld id="{43BC5A3C-DB4A-45D4-9058-A3A16723CBF0}" type="datetime1">
              <a:rPr lang="it-IT" smtClean="0"/>
              <a:t>29/06/2026</a:t>
            </a:fld>
            <a:endParaRPr lang="it-IT"/>
          </a:p>
        </p:txBody>
      </p:sp>
      <p:sp>
        <p:nvSpPr>
          <p:cNvPr id="5" name="Segnaposto piè di pagina 4">
            <a:extLst>
              <a:ext uri="{FF2B5EF4-FFF2-40B4-BE49-F238E27FC236}">
                <a16:creationId xmlns:a16="http://schemas.microsoft.com/office/drawing/2014/main" id="{252C2951-5942-3529-FB27-29C12C8516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139D8B-B994-FD35-B787-0E10F0188867}"/>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697268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791B3-E35F-30AF-A2DC-D77AF429B3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425E81-1604-DAFC-1B2B-C2909CBADAF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529C485-1946-CB3D-6E7D-FC494DE432F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A2C372-7D9F-EEDE-16B8-14A7133206D8}"/>
              </a:ext>
            </a:extLst>
          </p:cNvPr>
          <p:cNvSpPr>
            <a:spLocks noGrp="1"/>
          </p:cNvSpPr>
          <p:nvPr>
            <p:ph type="dt" sz="half" idx="10"/>
          </p:nvPr>
        </p:nvSpPr>
        <p:spPr/>
        <p:txBody>
          <a:bodyPr/>
          <a:lstStyle/>
          <a:p>
            <a:fld id="{F2C9E7CC-3913-4BEC-9EBE-1B60BDAA12C4}" type="datetime1">
              <a:rPr lang="it-IT" smtClean="0"/>
              <a:t>29/06/2026</a:t>
            </a:fld>
            <a:endParaRPr lang="it-IT"/>
          </a:p>
        </p:txBody>
      </p:sp>
      <p:sp>
        <p:nvSpPr>
          <p:cNvPr id="6" name="Segnaposto piè di pagina 5">
            <a:extLst>
              <a:ext uri="{FF2B5EF4-FFF2-40B4-BE49-F238E27FC236}">
                <a16:creationId xmlns:a16="http://schemas.microsoft.com/office/drawing/2014/main" id="{5C9A84D0-5BFA-7F95-F9A2-ABF9FCA3F33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33A6D5-5060-0518-AB3D-B8FC20891350}"/>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881906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F0972-8BB3-F9BB-174C-BD4F2E5C89C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C2FC88-97C0-262D-02C3-6E8C9BCD6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0061DD-C044-E34F-3C23-83DADD39366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C2DD10F-2242-7C74-9B34-253813008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C6ECBDB-64B9-EFD5-2F6A-18C26A0C407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752D6A5-5AD9-0ED6-7078-6B20EBBFB1E8}"/>
              </a:ext>
            </a:extLst>
          </p:cNvPr>
          <p:cNvSpPr>
            <a:spLocks noGrp="1"/>
          </p:cNvSpPr>
          <p:nvPr>
            <p:ph type="dt" sz="half" idx="10"/>
          </p:nvPr>
        </p:nvSpPr>
        <p:spPr/>
        <p:txBody>
          <a:bodyPr/>
          <a:lstStyle/>
          <a:p>
            <a:fld id="{661C2555-5704-4261-8908-744F1172959D}" type="datetime1">
              <a:rPr lang="it-IT" smtClean="0"/>
              <a:t>29/06/2026</a:t>
            </a:fld>
            <a:endParaRPr lang="it-IT"/>
          </a:p>
        </p:txBody>
      </p:sp>
      <p:sp>
        <p:nvSpPr>
          <p:cNvPr id="8" name="Segnaposto piè di pagina 7">
            <a:extLst>
              <a:ext uri="{FF2B5EF4-FFF2-40B4-BE49-F238E27FC236}">
                <a16:creationId xmlns:a16="http://schemas.microsoft.com/office/drawing/2014/main" id="{FDA1A7CA-DFC1-7481-E28F-B580C126DC9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EA01BC0-7640-1F30-E885-3994AD6585ED}"/>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89237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794360-80B9-6FB5-B19F-E4030D76A16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C3CF904-189A-C3A8-5A5E-ECB4F98DC36D}"/>
              </a:ext>
            </a:extLst>
          </p:cNvPr>
          <p:cNvSpPr>
            <a:spLocks noGrp="1"/>
          </p:cNvSpPr>
          <p:nvPr>
            <p:ph type="dt" sz="half" idx="10"/>
          </p:nvPr>
        </p:nvSpPr>
        <p:spPr/>
        <p:txBody>
          <a:bodyPr/>
          <a:lstStyle/>
          <a:p>
            <a:fld id="{9E1817DF-035E-4692-97F3-C6B5C6F75A52}" type="datetime1">
              <a:rPr lang="it-IT" smtClean="0"/>
              <a:t>29/06/2026</a:t>
            </a:fld>
            <a:endParaRPr lang="it-IT"/>
          </a:p>
        </p:txBody>
      </p:sp>
      <p:sp>
        <p:nvSpPr>
          <p:cNvPr id="4" name="Segnaposto piè di pagina 3">
            <a:extLst>
              <a:ext uri="{FF2B5EF4-FFF2-40B4-BE49-F238E27FC236}">
                <a16:creationId xmlns:a16="http://schemas.microsoft.com/office/drawing/2014/main" id="{B95BD509-455E-D1BA-B476-A4AFF7E983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36AE0DE-7FF7-444D-ACA1-2385BF2F7A85}"/>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522668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B64075-B74B-6460-6202-58499C0F58B8}"/>
              </a:ext>
            </a:extLst>
          </p:cNvPr>
          <p:cNvSpPr>
            <a:spLocks noGrp="1"/>
          </p:cNvSpPr>
          <p:nvPr>
            <p:ph type="dt" sz="half" idx="10"/>
          </p:nvPr>
        </p:nvSpPr>
        <p:spPr/>
        <p:txBody>
          <a:bodyPr/>
          <a:lstStyle/>
          <a:p>
            <a:fld id="{DFC9AAA3-45DA-4113-8853-802B6AAB40EE}" type="datetime1">
              <a:rPr lang="it-IT" smtClean="0"/>
              <a:t>29/06/2026</a:t>
            </a:fld>
            <a:endParaRPr lang="it-IT"/>
          </a:p>
        </p:txBody>
      </p:sp>
      <p:sp>
        <p:nvSpPr>
          <p:cNvPr id="3" name="Segnaposto piè di pagina 2">
            <a:extLst>
              <a:ext uri="{FF2B5EF4-FFF2-40B4-BE49-F238E27FC236}">
                <a16:creationId xmlns:a16="http://schemas.microsoft.com/office/drawing/2014/main" id="{E5A86B2C-7D16-E111-A986-A35E722A46C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A0F4175-8CD2-677F-6D60-F0E2A3588CE6}"/>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99243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Slide">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it-IT" sz="4400" b="0" strike="noStrike" spc="-1">
                <a:solidFill>
                  <a:schemeClr val="dk1"/>
                </a:solidFill>
                <a:latin typeface="Calibri"/>
              </a:rPr>
              <a:t>Click to edit the title text format</a:t>
            </a:r>
          </a:p>
        </p:txBody>
      </p:sp>
      <p:sp>
        <p:nvSpPr>
          <p:cNvPr id="18"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1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18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18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18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1800" b="0" strike="noStrike" spc="-1">
                <a:solidFill>
                  <a:schemeClr val="dk1"/>
                </a:solidFill>
                <a:latin typeface="Calibri"/>
              </a:rPr>
              <a:t>Seventh Outline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E5BBB-D275-48D7-FA29-CF258DC42D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1C17F9-6038-BFAA-8126-36BB39DF9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9613E3-C532-A78F-2CF4-378FCE1AA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43AC8B1-1BEC-4A57-3A21-ADDEBCBF87A5}"/>
              </a:ext>
            </a:extLst>
          </p:cNvPr>
          <p:cNvSpPr>
            <a:spLocks noGrp="1"/>
          </p:cNvSpPr>
          <p:nvPr>
            <p:ph type="dt" sz="half" idx="10"/>
          </p:nvPr>
        </p:nvSpPr>
        <p:spPr/>
        <p:txBody>
          <a:bodyPr/>
          <a:lstStyle/>
          <a:p>
            <a:fld id="{879E7C12-BAC3-48CD-A145-FD3843771E86}" type="datetime1">
              <a:rPr lang="it-IT" smtClean="0"/>
              <a:t>29/06/2026</a:t>
            </a:fld>
            <a:endParaRPr lang="it-IT"/>
          </a:p>
        </p:txBody>
      </p:sp>
      <p:sp>
        <p:nvSpPr>
          <p:cNvPr id="6" name="Segnaposto piè di pagina 5">
            <a:extLst>
              <a:ext uri="{FF2B5EF4-FFF2-40B4-BE49-F238E27FC236}">
                <a16:creationId xmlns:a16="http://schemas.microsoft.com/office/drawing/2014/main" id="{639CFE47-9B70-4A03-6AEC-1990340192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9C9644-6829-BC1A-C5D8-4B949C077D5C}"/>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566067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532F97-C29D-E9F6-410C-7F570687A8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D249ED8-DF69-693F-5D2D-F4A48DB2F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298B670-82D5-F232-B451-0A83EF69C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838DFD6-8FB4-CFAC-F6F7-2F46AD459C16}"/>
              </a:ext>
            </a:extLst>
          </p:cNvPr>
          <p:cNvSpPr>
            <a:spLocks noGrp="1"/>
          </p:cNvSpPr>
          <p:nvPr>
            <p:ph type="dt" sz="half" idx="10"/>
          </p:nvPr>
        </p:nvSpPr>
        <p:spPr/>
        <p:txBody>
          <a:bodyPr/>
          <a:lstStyle/>
          <a:p>
            <a:fld id="{1ACC3A67-B8D4-43E9-A81B-A84E330B3399}" type="datetime1">
              <a:rPr lang="it-IT" smtClean="0"/>
              <a:t>29/06/2026</a:t>
            </a:fld>
            <a:endParaRPr lang="it-IT"/>
          </a:p>
        </p:txBody>
      </p:sp>
      <p:sp>
        <p:nvSpPr>
          <p:cNvPr id="6" name="Segnaposto piè di pagina 5">
            <a:extLst>
              <a:ext uri="{FF2B5EF4-FFF2-40B4-BE49-F238E27FC236}">
                <a16:creationId xmlns:a16="http://schemas.microsoft.com/office/drawing/2014/main" id="{914FF19F-B2D0-E277-46BD-DF1A97DE33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D9D21D-F289-BA86-455A-37BE07BF984C}"/>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4235119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F36E1-725F-4485-815F-BC5ABBD5AB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682BD9A-9BBF-EBDD-5E3E-1504079742B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3212C3-344D-BF41-E17F-E7A9985F68BC}"/>
              </a:ext>
            </a:extLst>
          </p:cNvPr>
          <p:cNvSpPr>
            <a:spLocks noGrp="1"/>
          </p:cNvSpPr>
          <p:nvPr>
            <p:ph type="dt" sz="half" idx="10"/>
          </p:nvPr>
        </p:nvSpPr>
        <p:spPr/>
        <p:txBody>
          <a:bodyPr/>
          <a:lstStyle/>
          <a:p>
            <a:fld id="{72CF8469-BC5A-42DD-8206-AFBDAB9A3A1C}" type="datetime1">
              <a:rPr lang="it-IT" smtClean="0"/>
              <a:t>29/06/2026</a:t>
            </a:fld>
            <a:endParaRPr lang="it-IT"/>
          </a:p>
        </p:txBody>
      </p:sp>
      <p:sp>
        <p:nvSpPr>
          <p:cNvPr id="5" name="Segnaposto piè di pagina 4">
            <a:extLst>
              <a:ext uri="{FF2B5EF4-FFF2-40B4-BE49-F238E27FC236}">
                <a16:creationId xmlns:a16="http://schemas.microsoft.com/office/drawing/2014/main" id="{28CBF8D4-BDDB-22F0-0419-4F7A7C2971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4CE5E7-F81D-5C76-7FE9-96E9AC46A620}"/>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591023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6FCF528-3A6F-DAA1-C8C0-549F1AE8B2F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7AB384-9621-F3EE-64F3-BAF719E9BDE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074FC4-EF26-2C19-6439-4A20975D8B33}"/>
              </a:ext>
            </a:extLst>
          </p:cNvPr>
          <p:cNvSpPr>
            <a:spLocks noGrp="1"/>
          </p:cNvSpPr>
          <p:nvPr>
            <p:ph type="dt" sz="half" idx="10"/>
          </p:nvPr>
        </p:nvSpPr>
        <p:spPr/>
        <p:txBody>
          <a:bodyPr/>
          <a:lstStyle/>
          <a:p>
            <a:fld id="{6B5DB2F2-E31A-445B-BC03-5963C4BBE4D6}" type="datetime1">
              <a:rPr lang="it-IT" smtClean="0"/>
              <a:t>29/06/2026</a:t>
            </a:fld>
            <a:endParaRPr lang="it-IT"/>
          </a:p>
        </p:txBody>
      </p:sp>
      <p:sp>
        <p:nvSpPr>
          <p:cNvPr id="5" name="Segnaposto piè di pagina 4">
            <a:extLst>
              <a:ext uri="{FF2B5EF4-FFF2-40B4-BE49-F238E27FC236}">
                <a16:creationId xmlns:a16="http://schemas.microsoft.com/office/drawing/2014/main" id="{EEB6CD9B-A0A2-FC37-F055-52E443CE8B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17814D-D291-59E2-156A-9CC7F37D1217}"/>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213154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Image left, text right">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463" y="371476"/>
            <a:ext cx="7559293" cy="6141867"/>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a:t>Click icon </a:t>
            </a:r>
            <a:r>
              <a:rPr lang="nl-NL" err="1"/>
              <a:t>to</a:t>
            </a:r>
            <a:r>
              <a:rPr lang="nl-NL"/>
              <a:t> </a:t>
            </a:r>
            <a:r>
              <a:rPr lang="nl-NL" err="1"/>
              <a:t>add</a:t>
            </a:r>
            <a:r>
              <a:rPr lang="nl-NL"/>
              <a:t> </a:t>
            </a:r>
            <a:r>
              <a:rPr lang="nl-NL" err="1"/>
              <a:t>an</a:t>
            </a:r>
            <a:r>
              <a:rPr lang="nl-NL"/>
              <a:t> image</a:t>
            </a:r>
          </a:p>
        </p:txBody>
      </p:sp>
      <p:sp>
        <p:nvSpPr>
          <p:cNvPr id="8" name="Titel 1">
            <a:extLst>
              <a:ext uri="{FF2B5EF4-FFF2-40B4-BE49-F238E27FC236}">
                <a16:creationId xmlns:a16="http://schemas.microsoft.com/office/drawing/2014/main" id="{219C4ACB-0E7C-2E49-975D-15A9366B7B16}"/>
              </a:ext>
            </a:extLst>
          </p:cNvPr>
          <p:cNvSpPr>
            <a:spLocks noGrp="1"/>
          </p:cNvSpPr>
          <p:nvPr>
            <p:ph type="ctrTitle" hasCustomPrompt="1"/>
          </p:nvPr>
        </p:nvSpPr>
        <p:spPr>
          <a:xfrm>
            <a:off x="8239098" y="371475"/>
            <a:ext cx="3615819" cy="1080000"/>
          </a:xfrm>
          <a:prstGeom prst="rect">
            <a:avLst/>
          </a:prstGeom>
        </p:spPr>
        <p:txBody>
          <a:bodyPr anchor="t" anchorCtr="0"/>
          <a:lstStyle>
            <a:lvl1pPr marL="0" marR="0" indent="0" algn="l" defTabSz="914080"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en-GB"/>
              <a:t>Title</a:t>
            </a:r>
          </a:p>
        </p:txBody>
      </p:sp>
      <p:sp>
        <p:nvSpPr>
          <p:cNvPr id="3" name="Tijdelijke aanduiding voor tekst 2">
            <a:extLst>
              <a:ext uri="{FF2B5EF4-FFF2-40B4-BE49-F238E27FC236}">
                <a16:creationId xmlns:a16="http://schemas.microsoft.com/office/drawing/2014/main" id="{F82AB650-E7FC-9C49-B3D3-F4866960771A}"/>
              </a:ext>
            </a:extLst>
          </p:cNvPr>
          <p:cNvSpPr>
            <a:spLocks noGrp="1"/>
          </p:cNvSpPr>
          <p:nvPr>
            <p:ph type="body" sz="quarter" idx="10" hasCustomPrompt="1"/>
          </p:nvPr>
        </p:nvSpPr>
        <p:spPr>
          <a:xfrm>
            <a:off x="8239097" y="1627632"/>
            <a:ext cx="3616441" cy="4885710"/>
          </a:xfrm>
          <a:prstGeom prst="rect">
            <a:avLst/>
          </a:prstGeom>
        </p:spPr>
        <p:txBody>
          <a:bodyPr bIns="0" anchor="b" anchorCtr="0"/>
          <a:lstStyle>
            <a:lvl1pPr marL="0" marR="0" indent="0" algn="l" defTabSz="914080" rtl="0" eaLnBrk="1" fontAlgn="auto" latinLnBrk="0" hangingPunct="1">
              <a:lnSpc>
                <a:spcPct val="110000"/>
              </a:lnSpc>
              <a:spcBef>
                <a:spcPts val="0"/>
              </a:spcBef>
              <a:spcAft>
                <a:spcPts val="0"/>
              </a:spcAft>
              <a:buClr>
                <a:schemeClr val="tx1"/>
              </a:buClr>
              <a:buSzPct val="80000"/>
              <a:buFont typeface="Arial" panose="020B0604020202020204" pitchFamily="34" charset="0"/>
              <a:buNone/>
              <a:tabLst/>
              <a:defRPr lang="nl-NL" sz="2199"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a:t>Pos mos </a:t>
            </a:r>
            <a:r>
              <a:rPr lang="nl-NL" err="1"/>
              <a:t>sed</a:t>
            </a:r>
            <a:r>
              <a:rPr lang="nl-NL"/>
              <a:t> </a:t>
            </a:r>
            <a:r>
              <a:rPr lang="nl-NL" err="1"/>
              <a:t>ulpa</a:t>
            </a:r>
            <a:r>
              <a:rPr lang="nl-NL"/>
              <a:t> </a:t>
            </a:r>
            <a:r>
              <a:rPr lang="nl-NL" err="1"/>
              <a:t>vitas</a:t>
            </a:r>
            <a:br>
              <a:rPr lang="nl-NL"/>
            </a:br>
            <a:r>
              <a:rPr lang="nl-NL" err="1"/>
              <a:t>Volor</a:t>
            </a:r>
            <a:r>
              <a:rPr lang="nl-NL"/>
              <a:t> a ad et ut </a:t>
            </a:r>
            <a:r>
              <a:rPr lang="nl-NL" err="1"/>
              <a:t>eum</a:t>
            </a:r>
            <a:r>
              <a:rPr lang="nl-NL"/>
              <a:t> se pos mos </a:t>
            </a:r>
            <a:r>
              <a:rPr lang="nl-NL" err="1"/>
              <a:t>sed</a:t>
            </a:r>
            <a:r>
              <a:rPr lang="nl-NL"/>
              <a:t> </a:t>
            </a:r>
            <a:r>
              <a:rPr lang="nl-NL" err="1"/>
              <a:t>ulpa</a:t>
            </a:r>
            <a:r>
              <a:rPr lang="nl-NL"/>
              <a:t> </a:t>
            </a:r>
            <a:r>
              <a:rPr lang="nl-NL" err="1"/>
              <a:t>vitas</a:t>
            </a:r>
            <a:r>
              <a:rPr lang="nl-NL"/>
              <a:t> </a:t>
            </a:r>
            <a:r>
              <a:rPr lang="nl-NL" err="1"/>
              <a:t>aut</a:t>
            </a:r>
            <a:r>
              <a:rPr lang="nl-NL"/>
              <a:t> </a:t>
            </a:r>
            <a:r>
              <a:rPr lang="nl-NL" err="1"/>
              <a:t>quia</a:t>
            </a:r>
            <a:r>
              <a:rPr lang="nl-NL"/>
              <a:t> </a:t>
            </a:r>
            <a:r>
              <a:rPr lang="nl-NL" err="1"/>
              <a:t>doluptioMolorepudit</a:t>
            </a:r>
            <a:r>
              <a:rPr lang="nl-NL"/>
              <a:t> </a:t>
            </a:r>
            <a:r>
              <a:rPr lang="nl-NL" err="1"/>
              <a:t>ressimus</a:t>
            </a:r>
            <a:r>
              <a:rPr lang="nl-NL"/>
              <a:t> </a:t>
            </a:r>
            <a:r>
              <a:rPr lang="nl-NL" err="1"/>
              <a:t>exeri</a:t>
            </a:r>
            <a:r>
              <a:rPr lang="nl-NL"/>
              <a:t> </a:t>
            </a:r>
            <a:r>
              <a:rPr lang="nl-NL" err="1"/>
              <a:t>nus</a:t>
            </a:r>
            <a:r>
              <a:rPr lang="nl-NL"/>
              <a:t> et </a:t>
            </a:r>
            <a:r>
              <a:rPr lang="nl-NL" err="1"/>
              <a:t>ipiendaMos</a:t>
            </a:r>
            <a:r>
              <a:rPr lang="nl-NL"/>
              <a:t> </a:t>
            </a:r>
            <a:r>
              <a:rPr lang="nl-NL" err="1"/>
              <a:t>sed</a:t>
            </a:r>
            <a:r>
              <a:rPr lang="nl-NL"/>
              <a:t> </a:t>
            </a:r>
            <a:r>
              <a:rPr lang="nl-NL" err="1"/>
              <a:t>ulpa</a:t>
            </a:r>
            <a:r>
              <a:rPr lang="nl-NL"/>
              <a:t> </a:t>
            </a:r>
            <a:r>
              <a:rPr lang="nl-NL" err="1"/>
              <a:t>vitas</a:t>
            </a:r>
            <a:r>
              <a:rPr lang="nl-NL"/>
              <a:t> </a:t>
            </a:r>
            <a:r>
              <a:rPr lang="nl-NL" err="1"/>
              <a:t>aut</a:t>
            </a:r>
            <a:r>
              <a:rPr lang="nl-NL"/>
              <a:t> </a:t>
            </a:r>
            <a:r>
              <a:rPr lang="nl-NL" err="1"/>
              <a:t>quia</a:t>
            </a:r>
            <a:r>
              <a:rPr lang="nl-NL"/>
              <a:t> </a:t>
            </a:r>
            <a:r>
              <a:rPr lang="nl-NL" err="1"/>
              <a:t>doluptio</a:t>
            </a:r>
            <a:r>
              <a:rPr lang="nl-NL"/>
              <a:t> </a:t>
            </a:r>
            <a:r>
              <a:rPr lang="nl-NL" err="1"/>
              <a:t>iduciis</a:t>
            </a:r>
            <a:r>
              <a:rPr lang="nl-NL"/>
              <a:t> </a:t>
            </a:r>
            <a:r>
              <a:rPr lang="nl-NL" err="1"/>
              <a:t>sedis</a:t>
            </a:r>
            <a:r>
              <a:rPr lang="nl-NL"/>
              <a:t> </a:t>
            </a:r>
            <a:r>
              <a:rPr lang="nl-NL" err="1"/>
              <a:t>sitat</a:t>
            </a:r>
            <a:r>
              <a:rPr lang="nl-NL"/>
              <a:t> es </a:t>
            </a:r>
            <a:r>
              <a:rPr lang="nl-NL" err="1"/>
              <a:t>nihition</a:t>
            </a:r>
            <a:r>
              <a:rPr lang="nl-NL"/>
              <a:t> </a:t>
            </a:r>
            <a:r>
              <a:rPr lang="nl-NL" err="1"/>
              <a:t>nonsecturi</a:t>
            </a:r>
            <a:r>
              <a:rPr lang="nl-NL"/>
              <a:t> </a:t>
            </a:r>
            <a:r>
              <a:rPr lang="nl-NL" err="1"/>
              <a:t>officidis</a:t>
            </a:r>
            <a:r>
              <a:rPr lang="nl-NL"/>
              <a:t> ex et que </a:t>
            </a:r>
            <a:r>
              <a:rPr lang="nl-NL" err="1"/>
              <a:t>esect</a:t>
            </a:r>
            <a:r>
              <a:rPr lang="nl-NL"/>
              <a:t>. &lt;Max. 40 </a:t>
            </a:r>
            <a:r>
              <a:rPr lang="nl-NL" err="1"/>
              <a:t>words</a:t>
            </a:r>
            <a:r>
              <a:rPr lang="nl-NL"/>
              <a:t>&gt; </a:t>
            </a:r>
          </a:p>
        </p:txBody>
      </p:sp>
    </p:spTree>
    <p:extLst>
      <p:ext uri="{BB962C8B-B14F-4D97-AF65-F5344CB8AC3E}">
        <p14:creationId xmlns:p14="http://schemas.microsoft.com/office/powerpoint/2010/main" val="1027752318"/>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Full screen image">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463" y="368300"/>
            <a:ext cx="11519074"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a:t>Click icon </a:t>
            </a:r>
            <a:r>
              <a:rPr lang="nl-NL" err="1"/>
              <a:t>to</a:t>
            </a:r>
            <a:r>
              <a:rPr lang="nl-NL"/>
              <a:t> </a:t>
            </a:r>
            <a:r>
              <a:rPr lang="nl-NL" err="1"/>
              <a:t>add</a:t>
            </a:r>
            <a:r>
              <a:rPr lang="nl-NL"/>
              <a:t> </a:t>
            </a:r>
            <a:r>
              <a:rPr lang="nl-NL" err="1"/>
              <a:t>an</a:t>
            </a:r>
            <a:r>
              <a:rPr lang="nl-NL"/>
              <a:t> image</a:t>
            </a:r>
          </a:p>
        </p:txBody>
      </p:sp>
    </p:spTree>
    <p:extLst>
      <p:ext uri="{BB962C8B-B14F-4D97-AF65-F5344CB8AC3E}">
        <p14:creationId xmlns:p14="http://schemas.microsoft.com/office/powerpoint/2010/main" val="3074354982"/>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C75C7-84D7-181D-9356-FC85C909F93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C8FDF51-2323-D12D-F15D-0BCD2B399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04FBC59-7CBE-7DCB-9739-CB8A583C5943}"/>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97218B2E-9C20-2E85-B53C-04D08069F9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8522E0-EB16-CB23-579C-8F32E03C6383}"/>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395977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70925E-C5A8-20F7-681B-7A719488A03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AD72FE-D25E-7501-7599-7EBE9E0F723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CADA6C-CF43-292F-4330-FB1892D6DB80}"/>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330E44BB-B5A3-863B-A371-849E5CD7CD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2C7F78-23F6-A62C-C5B6-6666E36E9A3D}"/>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3090651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768CCA-3F4C-17AA-660F-90A9DF6367F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E67D694-612D-4D65-5829-3D0159B4A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CF82784-391D-AFB6-FF21-3724E210D752}"/>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252C2951-5942-3529-FB27-29C12C8516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139D8B-B994-FD35-B787-0E10F0188867}"/>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966783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791B3-E35F-30AF-A2DC-D77AF429B3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425E81-1604-DAFC-1B2B-C2909CBADAF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529C485-1946-CB3D-6E7D-FC494DE432F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A2C372-7D9F-EEDE-16B8-14A7133206D8}"/>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5C9A84D0-5BFA-7F95-F9A2-ABF9FCA3F33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33A6D5-5060-0518-AB3D-B8FC20891350}"/>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89870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rgbClr val="FFFFFF"/>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20"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21"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22"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23"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791528F5-898B-482A-9685-3259515737D1}"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F0972-8BB3-F9BB-174C-BD4F2E5C89C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C2FC88-97C0-262D-02C3-6E8C9BCD6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0061DD-C044-E34F-3C23-83DADD39366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C2DD10F-2242-7C74-9B34-253813008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C6ECBDB-64B9-EFD5-2F6A-18C26A0C407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752D6A5-5AD9-0ED6-7078-6B20EBBFB1E8}"/>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FDA1A7CA-DFC1-7481-E28F-B580C126DC9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EA01BC0-7640-1F30-E885-3994AD6585ED}"/>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417885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794360-80B9-6FB5-B19F-E4030D76A16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C3CF904-189A-C3A8-5A5E-ECB4F98DC36D}"/>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B95BD509-455E-D1BA-B476-A4AFF7E983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36AE0DE-7FF7-444D-ACA1-2385BF2F7A85}"/>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904456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B64075-B74B-6460-6202-58499C0F58B8}"/>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E5A86B2C-7D16-E111-A986-A35E722A46C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A0F4175-8CD2-677F-6D60-F0E2A3588CE6}"/>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802388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E5BBB-D275-48D7-FA29-CF258DC42D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1C17F9-6038-BFAA-8126-36BB39DF9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9613E3-C532-A78F-2CF4-378FCE1AA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43AC8B1-1BEC-4A57-3A21-ADDEBCBF87A5}"/>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639CFE47-9B70-4A03-6AEC-1990340192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9C9644-6829-BC1A-C5D8-4B949C077D5C}"/>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980763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532F97-C29D-E9F6-410C-7F570687A8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D249ED8-DF69-693F-5D2D-F4A48DB2F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298B670-82D5-F232-B451-0A83EF69C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838DFD6-8FB4-CFAC-F6F7-2F46AD459C16}"/>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914FF19F-B2D0-E277-46BD-DF1A97DE33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D9D21D-F289-BA86-455A-37BE07BF984C}"/>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305405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F36E1-725F-4485-815F-BC5ABBD5AB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682BD9A-9BBF-EBDD-5E3E-1504079742B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3212C3-344D-BF41-E17F-E7A9985F68BC}"/>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28CBF8D4-BDDB-22F0-0419-4F7A7C2971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4CE5E7-F81D-5C76-7FE9-96E9AC46A620}"/>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1009097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6FCF528-3A6F-DAA1-C8C0-549F1AE8B2F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7AB384-9621-F3EE-64F3-BAF719E9BDE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074FC4-EF26-2C19-6439-4A20975D8B33}"/>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EEB6CD9B-A0A2-FC37-F055-52E443CE8B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17814D-D291-59E2-156A-9CC7F37D1217}"/>
              </a:ext>
            </a:extLst>
          </p:cNvPr>
          <p:cNvSpPr>
            <a:spLocks noGrp="1"/>
          </p:cNvSpPr>
          <p:nvPr>
            <p:ph type="sldNum" sz="quarter" idx="12"/>
          </p:nvPr>
        </p:nvSpPr>
        <p:spPr/>
        <p:txBody>
          <a:bodyPr/>
          <a:lstStyle/>
          <a:p>
            <a:fld id="{90D98519-DD62-F847-AAFB-1AE6CA215671}" type="slidenum">
              <a:rPr lang="it-IT" smtClean="0"/>
              <a:t>‹Nr.›</a:t>
            </a:fld>
            <a:endParaRPr lang="it-IT"/>
          </a:p>
        </p:txBody>
      </p:sp>
    </p:spTree>
    <p:extLst>
      <p:ext uri="{BB962C8B-B14F-4D97-AF65-F5344CB8AC3E}">
        <p14:creationId xmlns:p14="http://schemas.microsoft.com/office/powerpoint/2010/main" val="2805911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Calibri"/>
            </a:endParaRPr>
          </a:p>
        </p:txBody>
      </p:sp>
      <p:sp>
        <p:nvSpPr>
          <p:cNvPr id="2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Tree>
    <p:extLst>
      <p:ext uri="{BB962C8B-B14F-4D97-AF65-F5344CB8AC3E}">
        <p14:creationId xmlns:p14="http://schemas.microsoft.com/office/powerpoint/2010/main" val="28768584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Bullets">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147" y="1196975"/>
            <a:ext cx="7557707" cy="1253617"/>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err="1"/>
              <a:t>Title</a:t>
            </a:r>
            <a:endParaRPr lang="nl-NL" noProof="0"/>
          </a:p>
        </p:txBody>
      </p:sp>
      <p:sp>
        <p:nvSpPr>
          <p:cNvPr id="5" name="Tijdelijke aanduiding voor tekst 2">
            <a:extLst>
              <a:ext uri="{FF2B5EF4-FFF2-40B4-BE49-F238E27FC236}">
                <a16:creationId xmlns:a16="http://schemas.microsoft.com/office/drawing/2014/main" id="{4B633025-4CF3-E24C-A6D3-53F39D081625}"/>
              </a:ext>
            </a:extLst>
          </p:cNvPr>
          <p:cNvSpPr>
            <a:spLocks noGrp="1"/>
          </p:cNvSpPr>
          <p:nvPr>
            <p:ph type="body" sz="quarter" idx="10" hasCustomPrompt="1"/>
          </p:nvPr>
        </p:nvSpPr>
        <p:spPr>
          <a:xfrm>
            <a:off x="2317147" y="2450593"/>
            <a:ext cx="7557707" cy="3443316"/>
          </a:xfrm>
          <a:prstGeom prst="rect">
            <a:avLst/>
          </a:prstGeom>
        </p:spPr>
        <p:txBody>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spcBef>
                <a:spcPts val="600"/>
              </a:spcBef>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r>
              <a:rPr lang="nl-NL" noProof="0" err="1"/>
              <a:t>Ressimus</a:t>
            </a:r>
            <a:r>
              <a:rPr lang="nl-NL" noProof="0"/>
              <a:t> </a:t>
            </a:r>
            <a:r>
              <a:rPr lang="nl-NL" noProof="0" err="1"/>
              <a:t>exeri</a:t>
            </a:r>
            <a:r>
              <a:rPr lang="nl-NL" noProof="0"/>
              <a:t> </a:t>
            </a:r>
            <a:r>
              <a:rPr lang="nl-NL" noProof="0" err="1"/>
              <a:t>nus</a:t>
            </a:r>
            <a:r>
              <a:rPr lang="nl-NL" noProof="0"/>
              <a:t> et </a:t>
            </a:r>
            <a:r>
              <a:rPr lang="nl-NL" noProof="0" err="1"/>
              <a:t>ipienda</a:t>
            </a:r>
            <a:r>
              <a:rPr lang="nl-NL" noProof="0"/>
              <a:t> et </a:t>
            </a:r>
            <a:r>
              <a:rPr lang="nl-NL" noProof="0" err="1"/>
              <a:t>adiantot</a:t>
            </a:r>
            <a:r>
              <a:rPr lang="nl-NL" noProof="0"/>
              <a:t> </a:t>
            </a:r>
            <a:r>
              <a:rPr lang="nl-NL" noProof="0" err="1"/>
              <a:t>IqueMolorepudit</a:t>
            </a:r>
            <a:r>
              <a:rPr lang="nl-NL" noProof="0"/>
              <a:t> </a:t>
            </a:r>
            <a:r>
              <a:rPr lang="nl-NL" noProof="0" err="1"/>
              <a:t>niminti</a:t>
            </a:r>
            <a:r>
              <a:rPr lang="nl-NL" noProof="0"/>
              <a:t> </a:t>
            </a:r>
            <a:r>
              <a:rPr lang="nl-NL" noProof="0" err="1"/>
              <a:t>nonsendaecae</a:t>
            </a:r>
            <a:r>
              <a:rPr lang="nl-NL" noProof="0"/>
              <a:t> </a:t>
            </a:r>
            <a:r>
              <a:rPr lang="nl-NL" noProof="0" err="1"/>
              <a:t>volor</a:t>
            </a:r>
            <a:r>
              <a:rPr lang="nl-NL" noProof="0"/>
              <a:t> a ad et ut </a:t>
            </a:r>
            <a:r>
              <a:rPr lang="nl-NL" noProof="0" err="1"/>
              <a:t>eum</a:t>
            </a:r>
            <a:r>
              <a:rPr lang="nl-NL" noProof="0"/>
              <a:t> se pos mos </a:t>
            </a:r>
            <a:r>
              <a:rPr lang="nl-NL" noProof="0" err="1"/>
              <a:t>sed</a:t>
            </a:r>
            <a:r>
              <a:rPr lang="nl-NL" noProof="0"/>
              <a:t> </a:t>
            </a:r>
            <a:r>
              <a:rPr lang="nl-NL" noProof="0" err="1"/>
              <a:t>ulpa</a:t>
            </a:r>
            <a:r>
              <a:rPr lang="nl-NL" noProof="0"/>
              <a:t> </a:t>
            </a:r>
            <a:r>
              <a:rPr lang="nl-NL" noProof="0" err="1"/>
              <a:t>vitas</a:t>
            </a:r>
            <a:r>
              <a:rPr lang="nl-NL" noProof="0"/>
              <a:t> </a:t>
            </a:r>
            <a:r>
              <a:rPr lang="nl-NL" noProof="0" err="1"/>
              <a:t>aut</a:t>
            </a:r>
            <a:r>
              <a:rPr lang="nl-NL" noProof="0"/>
              <a:t> </a:t>
            </a:r>
            <a:r>
              <a:rPr lang="nl-NL" noProof="0" err="1"/>
              <a:t>quia</a:t>
            </a:r>
            <a:r>
              <a:rPr lang="nl-NL" noProof="0"/>
              <a:t> </a:t>
            </a:r>
            <a:r>
              <a:rPr lang="nl-NL" noProof="0" err="1"/>
              <a:t>doluptio</a:t>
            </a:r>
            <a:r>
              <a:rPr lang="nl-NL" noProof="0"/>
              <a:t> </a:t>
            </a:r>
            <a:r>
              <a:rPr lang="nl-NL" noProof="0" err="1"/>
              <a:t>iduciis</a:t>
            </a:r>
            <a:r>
              <a:rPr lang="nl-NL" noProof="0"/>
              <a:t> </a:t>
            </a:r>
            <a:r>
              <a:rPr lang="nl-NL" noProof="0" err="1"/>
              <a:t>sedis</a:t>
            </a:r>
            <a:r>
              <a:rPr lang="nl-NL" noProof="0"/>
              <a:t> </a:t>
            </a:r>
            <a:r>
              <a:rPr lang="nl-NL" noProof="0" err="1"/>
              <a:t>sitat</a:t>
            </a:r>
            <a:endParaRPr lang="nl-NL" noProof="0"/>
          </a:p>
          <a:p>
            <a:pPr lvl="1"/>
            <a:r>
              <a:rPr lang="nl-NL" noProof="0" err="1"/>
              <a:t>L;ajgda;ldgjs</a:t>
            </a:r>
            <a:endParaRPr lang="nl-NL" noProof="0"/>
          </a:p>
          <a:p>
            <a:pPr lvl="2"/>
            <a:r>
              <a:rPr lang="nl-NL" noProof="0" err="1"/>
              <a:t>Lkadghjs;aoigdhsj</a:t>
            </a:r>
            <a:endParaRPr lang="nl-NL" noProof="0"/>
          </a:p>
          <a:p>
            <a:pPr lvl="3"/>
            <a:r>
              <a:rPr lang="nl-NL" noProof="0"/>
              <a:t>;</a:t>
            </a:r>
            <a:r>
              <a:rPr lang="nl-NL" noProof="0" err="1"/>
              <a:t>lasijdf;alkgdjs</a:t>
            </a:r>
            <a:endParaRPr lang="nl-NL" noProof="0"/>
          </a:p>
          <a:p>
            <a:pPr lvl="4"/>
            <a:r>
              <a:rPr lang="nl-NL" noProof="0"/>
              <a:t>;</a:t>
            </a:r>
            <a:r>
              <a:rPr lang="nl-NL" noProof="0" err="1"/>
              <a:t>ladsgjlasdkgj</a:t>
            </a:r>
            <a:endParaRPr lang="nl-NL" noProof="0"/>
          </a:p>
          <a:p>
            <a:pPr lvl="5"/>
            <a:r>
              <a:rPr lang="nl-NL" noProof="0" err="1"/>
              <a:t>A;lgdkj;asldgjk</a:t>
            </a:r>
            <a:endParaRPr lang="nl-NL" noProof="0"/>
          </a:p>
        </p:txBody>
      </p:sp>
      <p:pic>
        <p:nvPicPr>
          <p:cNvPr id="7" name="Afbeelding 6">
            <a:extLst>
              <a:ext uri="{FF2B5EF4-FFF2-40B4-BE49-F238E27FC236}">
                <a16:creationId xmlns:a16="http://schemas.microsoft.com/office/drawing/2014/main" id="{D50915F4-B84F-0249-83BA-C40A1EFC3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550" y="6001201"/>
            <a:ext cx="1727552" cy="679431"/>
          </a:xfrm>
          <a:prstGeom prst="rect">
            <a:avLst/>
          </a:prstGeom>
        </p:spPr>
      </p:pic>
    </p:spTree>
    <p:extLst>
      <p:ext uri="{BB962C8B-B14F-4D97-AF65-F5344CB8AC3E}">
        <p14:creationId xmlns:p14="http://schemas.microsoft.com/office/powerpoint/2010/main" val="2642688839"/>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ext left, image right">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4296244" y="368301"/>
            <a:ext cx="7559293"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a:t>Click icon </a:t>
            </a:r>
            <a:r>
              <a:rPr lang="nl-NL" err="1"/>
              <a:t>to</a:t>
            </a:r>
            <a:r>
              <a:rPr lang="nl-NL"/>
              <a:t> </a:t>
            </a:r>
            <a:r>
              <a:rPr lang="nl-NL" err="1"/>
              <a:t>add</a:t>
            </a:r>
            <a:r>
              <a:rPr lang="nl-NL"/>
              <a:t> </a:t>
            </a:r>
            <a:r>
              <a:rPr lang="nl-NL" err="1"/>
              <a:t>an</a:t>
            </a:r>
            <a:r>
              <a:rPr lang="nl-NL"/>
              <a:t> image</a:t>
            </a:r>
          </a:p>
        </p:txBody>
      </p:sp>
      <p:sp>
        <p:nvSpPr>
          <p:cNvPr id="9" name="Titel 1">
            <a:extLst>
              <a:ext uri="{FF2B5EF4-FFF2-40B4-BE49-F238E27FC236}">
                <a16:creationId xmlns:a16="http://schemas.microsoft.com/office/drawing/2014/main" id="{A07AE5D3-2C03-CD49-8B96-489B7649C6D1}"/>
              </a:ext>
            </a:extLst>
          </p:cNvPr>
          <p:cNvSpPr>
            <a:spLocks noGrp="1"/>
          </p:cNvSpPr>
          <p:nvPr>
            <p:ph type="ctrTitle" hasCustomPrompt="1"/>
          </p:nvPr>
        </p:nvSpPr>
        <p:spPr>
          <a:xfrm>
            <a:off x="338050" y="371475"/>
            <a:ext cx="3634429" cy="1080000"/>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en-GB"/>
              <a:t>Title</a:t>
            </a:r>
          </a:p>
        </p:txBody>
      </p:sp>
      <p:sp>
        <p:nvSpPr>
          <p:cNvPr id="10" name="Tijdelijke aanduiding voor tekst 2">
            <a:extLst>
              <a:ext uri="{FF2B5EF4-FFF2-40B4-BE49-F238E27FC236}">
                <a16:creationId xmlns:a16="http://schemas.microsoft.com/office/drawing/2014/main" id="{34EE854C-23EF-BD45-A084-2AE0D435916C}"/>
              </a:ext>
            </a:extLst>
          </p:cNvPr>
          <p:cNvSpPr>
            <a:spLocks noGrp="1"/>
          </p:cNvSpPr>
          <p:nvPr>
            <p:ph type="body" sz="quarter" idx="10" hasCustomPrompt="1"/>
          </p:nvPr>
        </p:nvSpPr>
        <p:spPr>
          <a:xfrm>
            <a:off x="337425" y="1664209"/>
            <a:ext cx="3635053" cy="4238714"/>
          </a:xfrm>
          <a:prstGeom prst="rect">
            <a:avLst/>
          </a:prstGeom>
        </p:spPr>
        <p:txBody>
          <a:bodyPr bIns="0" anchor="b" anchorCtr="0"/>
          <a:lstStyle>
            <a:lvl1pPr marL="0" marR="0" indent="0" algn="l" defTabSz="914126" rtl="0" eaLnBrk="1" fontAlgn="auto" latinLnBrk="0" hangingPunct="1">
              <a:lnSpc>
                <a:spcPct val="110000"/>
              </a:lnSpc>
              <a:spcBef>
                <a:spcPts val="0"/>
              </a:spcBef>
              <a:spcAft>
                <a:spcPts val="0"/>
              </a:spcAft>
              <a:buClrTx/>
              <a:buSzTx/>
              <a:buFont typeface="Arial" pitchFamily="34" charset="0"/>
              <a:buNone/>
              <a:tabLst/>
              <a:defRPr lang="nl-NL" sz="2199" b="0" i="0" kern="1200" baseline="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err="1"/>
              <a:t>Molorepudit</a:t>
            </a:r>
            <a:r>
              <a:rPr lang="nl-NL"/>
              <a:t> </a:t>
            </a:r>
            <a:r>
              <a:rPr lang="nl-NL" err="1"/>
              <a:t>ressimus</a:t>
            </a:r>
            <a:r>
              <a:rPr lang="nl-NL"/>
              <a:t> </a:t>
            </a:r>
            <a:r>
              <a:rPr lang="nl-NL" err="1"/>
              <a:t>exeri</a:t>
            </a:r>
            <a:r>
              <a:rPr lang="nl-NL"/>
              <a:t> </a:t>
            </a:r>
            <a:r>
              <a:rPr lang="nl-NL" err="1"/>
              <a:t>nus</a:t>
            </a:r>
            <a:r>
              <a:rPr lang="nl-NL"/>
              <a:t> et </a:t>
            </a:r>
            <a:r>
              <a:rPr lang="nl-NL" err="1"/>
              <a:t>ipienda</a:t>
            </a:r>
            <a:r>
              <a:rPr lang="nl-NL"/>
              <a:t> et </a:t>
            </a:r>
            <a:r>
              <a:rPr lang="nl-NL" err="1"/>
              <a:t>adiantot</a:t>
            </a:r>
            <a:r>
              <a:rPr lang="nl-NL"/>
              <a:t> </a:t>
            </a:r>
            <a:r>
              <a:rPr lang="nl-NL" err="1"/>
              <a:t>Ique</a:t>
            </a:r>
            <a:r>
              <a:rPr lang="nl-NL"/>
              <a:t> </a:t>
            </a:r>
            <a:r>
              <a:rPr lang="nl-NL" err="1"/>
              <a:t>niminti</a:t>
            </a:r>
            <a:r>
              <a:rPr lang="nl-NL"/>
              <a:t> </a:t>
            </a:r>
            <a:r>
              <a:rPr lang="nl-NL" err="1"/>
              <a:t>nonsendaecae</a:t>
            </a:r>
            <a:r>
              <a:rPr lang="nl-NL"/>
              <a:t> </a:t>
            </a:r>
            <a:r>
              <a:rPr lang="nl-NL" err="1"/>
              <a:t>volor</a:t>
            </a:r>
            <a:r>
              <a:rPr lang="nl-NL"/>
              <a:t> a ad et ut </a:t>
            </a:r>
            <a:r>
              <a:rPr lang="nl-NL" err="1"/>
              <a:t>eum</a:t>
            </a:r>
            <a:r>
              <a:rPr lang="nl-NL"/>
              <a:t> se pos mos </a:t>
            </a:r>
            <a:r>
              <a:rPr lang="nl-NL" err="1"/>
              <a:t>sed</a:t>
            </a:r>
            <a:r>
              <a:rPr lang="nl-NL"/>
              <a:t> </a:t>
            </a:r>
            <a:r>
              <a:rPr lang="nl-NL" err="1"/>
              <a:t>ulpa</a:t>
            </a:r>
            <a:r>
              <a:rPr lang="nl-NL"/>
              <a:t> </a:t>
            </a:r>
            <a:r>
              <a:rPr lang="nl-NL" err="1"/>
              <a:t>vitas</a:t>
            </a:r>
            <a:r>
              <a:rPr lang="nl-NL"/>
              <a:t> </a:t>
            </a:r>
            <a:r>
              <a:rPr lang="nl-NL" err="1"/>
              <a:t>aut</a:t>
            </a:r>
            <a:r>
              <a:rPr lang="nl-NL"/>
              <a:t> </a:t>
            </a:r>
            <a:r>
              <a:rPr lang="nl-NL" err="1"/>
              <a:t>quia</a:t>
            </a:r>
            <a:r>
              <a:rPr lang="nl-NL"/>
              <a:t> </a:t>
            </a:r>
            <a:r>
              <a:rPr lang="nl-NL" err="1"/>
              <a:t>doluptio</a:t>
            </a:r>
            <a:r>
              <a:rPr lang="nl-NL"/>
              <a:t> </a:t>
            </a:r>
            <a:r>
              <a:rPr lang="nl-NL" err="1"/>
              <a:t>iduciis</a:t>
            </a:r>
            <a:r>
              <a:rPr lang="nl-NL"/>
              <a:t> </a:t>
            </a:r>
            <a:r>
              <a:rPr lang="nl-NL" err="1"/>
              <a:t>sedis</a:t>
            </a:r>
            <a:r>
              <a:rPr lang="nl-NL"/>
              <a:t> </a:t>
            </a:r>
            <a:r>
              <a:rPr lang="nl-NL" err="1"/>
              <a:t>sitat</a:t>
            </a:r>
            <a:r>
              <a:rPr lang="nl-NL"/>
              <a:t> es </a:t>
            </a:r>
            <a:r>
              <a:rPr lang="nl-NL" err="1"/>
              <a:t>nihition</a:t>
            </a:r>
            <a:r>
              <a:rPr lang="nl-NL"/>
              <a:t> </a:t>
            </a:r>
            <a:r>
              <a:rPr lang="nl-NL" err="1"/>
              <a:t>nonsecturi</a:t>
            </a:r>
            <a:r>
              <a:rPr lang="nl-NL"/>
              <a:t> </a:t>
            </a:r>
            <a:r>
              <a:rPr lang="nl-NL" err="1"/>
              <a:t>officidis</a:t>
            </a:r>
            <a:r>
              <a:rPr lang="nl-NL"/>
              <a:t> ex et que </a:t>
            </a:r>
            <a:r>
              <a:rPr lang="nl-NL" err="1"/>
              <a:t>esecto</a:t>
            </a:r>
            <a:r>
              <a:rPr lang="nl-NL"/>
              <a:t> </a:t>
            </a:r>
            <a:r>
              <a:rPr lang="nl-NL" err="1"/>
              <a:t>dolorumenis</a:t>
            </a:r>
            <a:r>
              <a:rPr lang="nl-NL"/>
              <a:t> </a:t>
            </a:r>
            <a:r>
              <a:rPr lang="nl-NL" err="1"/>
              <a:t>aritat</a:t>
            </a:r>
            <a:r>
              <a:rPr lang="nl-NL"/>
              <a:t> et. </a:t>
            </a:r>
            <a:br>
              <a:rPr lang="nl-NL"/>
            </a:br>
            <a:r>
              <a:rPr lang="nl-NL"/>
              <a:t>&lt;Max. 40 </a:t>
            </a:r>
            <a:r>
              <a:rPr lang="nl-NL" err="1"/>
              <a:t>words</a:t>
            </a:r>
            <a:r>
              <a:rPr lang="nl-NL"/>
              <a:t>&gt; </a:t>
            </a:r>
          </a:p>
        </p:txBody>
      </p:sp>
      <p:pic>
        <p:nvPicPr>
          <p:cNvPr id="7" name="Afbeelding 6">
            <a:extLst>
              <a:ext uri="{FF2B5EF4-FFF2-40B4-BE49-F238E27FC236}">
                <a16:creationId xmlns:a16="http://schemas.microsoft.com/office/drawing/2014/main" id="{65606AA5-AF36-9F4A-85F9-DFA22377F4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550" y="6001201"/>
            <a:ext cx="1727552" cy="679431"/>
          </a:xfrm>
          <a:prstGeom prst="rect">
            <a:avLst/>
          </a:prstGeom>
        </p:spPr>
      </p:pic>
    </p:spTree>
    <p:extLst>
      <p:ext uri="{BB962C8B-B14F-4D97-AF65-F5344CB8AC3E}">
        <p14:creationId xmlns:p14="http://schemas.microsoft.com/office/powerpoint/2010/main" val="3601453782"/>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Intestazione sezione">
    <p:bg>
      <p:bgPr>
        <a:solidFill>
          <a:srgbClr val="FFFF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it-IT" sz="6000" b="0" strike="noStrike" spc="-1">
                <a:solidFill>
                  <a:schemeClr val="dk1"/>
                </a:solidFill>
                <a:latin typeface="Calibri Light"/>
              </a:rPr>
              <a:t>Fare clic per modificare lo stile del titolo dello schema</a:t>
            </a:r>
            <a:endParaRPr lang="it-IT" sz="6000" b="0" strike="noStrike" spc="-1">
              <a:solidFill>
                <a:schemeClr val="dk1"/>
              </a:solidFill>
              <a:latin typeface="Calibri"/>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it-IT" sz="2400" b="0" strike="noStrike" spc="-1">
                <a:solidFill>
                  <a:schemeClr val="dk1">
                    <a:tint val="75000"/>
                  </a:schemeClr>
                </a:solidFill>
                <a:latin typeface="Calibri"/>
              </a:rPr>
              <a:t>Fare clic per modificare gli stili del testo dello schema</a:t>
            </a:r>
            <a:endParaRPr lang="it-IT" sz="2400" b="0" strike="noStrike" spc="-1">
              <a:solidFill>
                <a:schemeClr val="dk1"/>
              </a:solidFill>
              <a:latin typeface="Calibri"/>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68D446D5-973F-4374-BDBE-79AB6B245D79}"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31"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32"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EDE757B8-FE9F-4E76-B491-6AE79AC539D8}"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nfronto">
    <p:bg>
      <p:bgPr>
        <a:solidFill>
          <a:srgbClr val="FFFFFF"/>
        </a:solidFill>
        <a:effectLst/>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36"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it-IT" sz="2400" b="1" strike="noStrike" spc="-1">
                <a:solidFill>
                  <a:schemeClr val="dk1"/>
                </a:solidFill>
                <a:latin typeface="Calibri"/>
              </a:rPr>
              <a:t>Fare clic per modificare gli stili del testo dello schema</a:t>
            </a:r>
            <a:endParaRPr lang="it-IT" sz="2400" b="0" strike="noStrike" spc="-1">
              <a:solidFill>
                <a:schemeClr val="dk1"/>
              </a:solidFill>
              <a:latin typeface="Calibri"/>
            </a:endParaRPr>
          </a:p>
        </p:txBody>
      </p:sp>
      <p:sp>
        <p:nvSpPr>
          <p:cNvPr id="37"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38"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it-IT" sz="2400" b="1" strike="noStrike" spc="-1">
                <a:solidFill>
                  <a:schemeClr val="dk1"/>
                </a:solidFill>
                <a:latin typeface="Calibri"/>
              </a:rPr>
              <a:t>Fare clic per modificare gli stili del testo dello schema</a:t>
            </a:r>
            <a:endParaRPr lang="it-IT" sz="2400" b="0" strike="noStrike" spc="-1">
              <a:solidFill>
                <a:schemeClr val="dk1"/>
              </a:solidFill>
              <a:latin typeface="Calibri"/>
            </a:endParaRPr>
          </a:p>
        </p:txBody>
      </p:sp>
      <p:sp>
        <p:nvSpPr>
          <p:cNvPr id="39"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t-IT" sz="2800" b="0" strike="noStrike" spc="-1">
                <a:solidFill>
                  <a:schemeClr val="dk1"/>
                </a:solidFill>
                <a:latin typeface="Calibri"/>
              </a:rPr>
              <a:t>Fare clic per modificare gli stili del testo dello schema</a:t>
            </a:r>
          </a:p>
          <a:p>
            <a:pPr marL="685800" lvl="1" indent="-228600" defTabSz="914400">
              <a:lnSpc>
                <a:spcPct val="90000"/>
              </a:lnSpc>
              <a:spcBef>
                <a:spcPts val="499"/>
              </a:spcBef>
              <a:buClr>
                <a:srgbClr val="000000"/>
              </a:buClr>
              <a:buFont typeface="Arial"/>
              <a:buChar char="•"/>
            </a:pPr>
            <a:r>
              <a:rPr lang="it-IT" sz="2400" b="0" strike="noStrike" spc="-1">
                <a:solidFill>
                  <a:schemeClr val="dk1"/>
                </a:solidFill>
                <a:latin typeface="Calibri"/>
              </a:rPr>
              <a:t>Secondo livello</a:t>
            </a:r>
          </a:p>
          <a:p>
            <a:pPr marL="1143000" lvl="2" indent="-228600" defTabSz="914400">
              <a:lnSpc>
                <a:spcPct val="90000"/>
              </a:lnSpc>
              <a:spcBef>
                <a:spcPts val="499"/>
              </a:spcBef>
              <a:buClr>
                <a:srgbClr val="000000"/>
              </a:buClr>
              <a:buFont typeface="Arial"/>
              <a:buChar char="•"/>
            </a:pPr>
            <a:r>
              <a:rPr lang="it-IT" sz="2000" b="0" strike="noStrike" spc="-1">
                <a:solidFill>
                  <a:schemeClr val="dk1"/>
                </a:solidFill>
                <a:latin typeface="Calibri"/>
              </a:rPr>
              <a:t>Terzo livello</a:t>
            </a:r>
          </a:p>
          <a:p>
            <a:pPr marL="1600200" lvl="3"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Quarto livello</a:t>
            </a:r>
          </a:p>
          <a:p>
            <a:pPr marL="2057400" lvl="4" indent="-228600" defTabSz="914400">
              <a:lnSpc>
                <a:spcPct val="90000"/>
              </a:lnSpc>
              <a:spcBef>
                <a:spcPts val="499"/>
              </a:spcBef>
              <a:buClr>
                <a:srgbClr val="000000"/>
              </a:buClr>
              <a:buFont typeface="Arial"/>
              <a:buChar char="•"/>
            </a:pPr>
            <a:r>
              <a:rPr lang="it-IT" sz="1800" b="0" strike="noStrike" spc="-1">
                <a:solidFill>
                  <a:schemeClr val="dk1"/>
                </a:solidFill>
                <a:latin typeface="Calibri"/>
              </a:rPr>
              <a:t>Quinto livello</a:t>
            </a:r>
          </a:p>
        </p:txBody>
      </p:sp>
      <p:sp>
        <p:nvSpPr>
          <p:cNvPr id="40"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41"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42"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3565BE68-7CCC-46DF-929D-1D571022600B}"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it-IT" sz="4400" b="0" strike="noStrike" spc="-1">
                <a:solidFill>
                  <a:schemeClr val="dk1"/>
                </a:solidFill>
                <a:latin typeface="Calibri Light"/>
              </a:rPr>
              <a:t>Fare clic per modificare lo stile del titolo dello schema</a:t>
            </a:r>
            <a:endParaRPr lang="it-IT" sz="4400" b="0" strike="noStrike" spc="-1">
              <a:solidFill>
                <a:schemeClr val="dk1"/>
              </a:solidFill>
              <a:latin typeface="Calibri"/>
            </a:endParaRPr>
          </a:p>
        </p:txBody>
      </p:sp>
      <p:sp>
        <p:nvSpPr>
          <p:cNvPr id="44"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it-IT" sz="1200" b="0" strike="noStrike" spc="-1">
                <a:solidFill>
                  <a:schemeClr val="dk1">
                    <a:tint val="75000"/>
                  </a:schemeClr>
                </a:solidFill>
                <a:latin typeface="Calibri"/>
              </a:defRPr>
            </a:lvl1pPr>
          </a:lstStyle>
          <a:p>
            <a:pPr indent="0" defTabSz="914400">
              <a:lnSpc>
                <a:spcPct val="100000"/>
              </a:lnSpc>
              <a:buNone/>
            </a:pPr>
            <a:r>
              <a:rPr lang="it-IT" sz="1200" b="0" strike="noStrike" spc="-1">
                <a:solidFill>
                  <a:schemeClr val="dk1">
                    <a:tint val="75000"/>
                  </a:schemeClr>
                </a:solidFill>
                <a:latin typeface="Calibri"/>
              </a:rPr>
              <a:t>&lt;date/time&gt;</a:t>
            </a:r>
            <a:endParaRPr lang="en-US" sz="1200" b="0" strike="noStrike" spc="-1">
              <a:solidFill>
                <a:srgbClr val="000000"/>
              </a:solidFill>
              <a:latin typeface="Calibri"/>
            </a:endParaRPr>
          </a:p>
        </p:txBody>
      </p:sp>
      <p:sp>
        <p:nvSpPr>
          <p:cNvPr id="45"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Calibri"/>
              </a:defRPr>
            </a:lvl1pPr>
          </a:lstStyle>
          <a:p>
            <a:pPr indent="0" algn="ctr">
              <a:buNone/>
            </a:pPr>
            <a:r>
              <a:rPr lang="en-US" sz="1400" b="0" strike="noStrike" spc="-1">
                <a:solidFill>
                  <a:srgbClr val="000000"/>
                </a:solidFill>
                <a:latin typeface="Calibri"/>
              </a:rPr>
              <a:t>&lt;footer&gt;</a:t>
            </a:r>
          </a:p>
        </p:txBody>
      </p:sp>
      <p:sp>
        <p:nvSpPr>
          <p:cNvPr id="46"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A78F5AFA-09F6-4BF2-9FA4-56F75114680F}" type="slidenum">
              <a:rPr lang="it-IT" sz="1200" b="0" strike="noStrike" spc="-1">
                <a:solidFill>
                  <a:schemeClr val="dk1">
                    <a:tint val="75000"/>
                  </a:schemeClr>
                </a:solidFill>
                <a:latin typeface="Calibri"/>
              </a:rPr>
              <a:t>‹Nr.›</a:t>
            </a:fld>
            <a:endParaRPr lang="en-US" sz="1200" b="0" strike="noStrike" spc="-1">
              <a:solidFill>
                <a:srgbClr val="000000"/>
              </a:solidFill>
              <a:latin typeface="Calibri"/>
            </a:endParaRPr>
          </a:p>
        </p:txBody>
      </p:sp>
      <p:sp>
        <p:nvSpPr>
          <p:cNvPr id="4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it-IT"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it-IT"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it-IT"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it-IT" sz="2000" b="0" strike="noStrike" spc="-1">
                <a:solidFill>
                  <a:schemeClr val="dk1"/>
                </a:solidFill>
                <a:latin typeface="Calibri"/>
              </a:rPr>
              <a:t>Seventh Outline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706" r:id="rId14"/>
    <p:sldLayoutId id="2147483708" r:id="rId15"/>
    <p:sldLayoutId id="2147483709" r:id="rId16"/>
    <p:sldLayoutId id="214748371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705" r:id="rId14"/>
    <p:sldLayoutId id="21474837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63FD234-D2F5-BF10-1102-2F1DC155A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E5ABCD-BE53-AB3C-CA7C-BF5F142C0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CDCF03-89E6-C547-65D8-48178DB2F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9E0F2-7087-4DA7-B328-3B878C3E0019}" type="datetime1">
              <a:rPr lang="it-IT" smtClean="0"/>
              <a:t>29/06/2026</a:t>
            </a:fld>
            <a:endParaRPr lang="it-IT"/>
          </a:p>
        </p:txBody>
      </p:sp>
      <p:sp>
        <p:nvSpPr>
          <p:cNvPr id="5" name="Segnaposto piè di pagina 4">
            <a:extLst>
              <a:ext uri="{FF2B5EF4-FFF2-40B4-BE49-F238E27FC236}">
                <a16:creationId xmlns:a16="http://schemas.microsoft.com/office/drawing/2014/main" id="{F60B8D93-649A-3E31-0644-23AD62530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6E273FA-B041-CFB0-DED8-D25CA5D3A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98519-DD62-F847-AAFB-1AE6CA215671}" type="slidenum">
              <a:rPr lang="it-IT" smtClean="0"/>
              <a:t>‹Nr.›</a:t>
            </a:fld>
            <a:endParaRPr lang="it-IT"/>
          </a:p>
        </p:txBody>
      </p:sp>
    </p:spTree>
    <p:extLst>
      <p:ext uri="{BB962C8B-B14F-4D97-AF65-F5344CB8AC3E}">
        <p14:creationId xmlns:p14="http://schemas.microsoft.com/office/powerpoint/2010/main" val="19768673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63FD234-D2F5-BF10-1102-2F1DC155A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E5ABCD-BE53-AB3C-CA7C-BF5F142C0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CDCF03-89E6-C547-65D8-48178DB2F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F60B8D93-649A-3E31-0644-23AD62530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6E273FA-B041-CFB0-DED8-D25CA5D3A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98519-DD62-F847-AAFB-1AE6CA215671}" type="slidenum">
              <a:rPr lang="it-IT" smtClean="0"/>
              <a:t>‹Nr.›</a:t>
            </a:fld>
            <a:endParaRPr lang="it-IT"/>
          </a:p>
        </p:txBody>
      </p:sp>
    </p:spTree>
    <p:extLst>
      <p:ext uri="{BB962C8B-B14F-4D97-AF65-F5344CB8AC3E}">
        <p14:creationId xmlns:p14="http://schemas.microsoft.com/office/powerpoint/2010/main" val="29089490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star4bbs.eu/web-tool/" TargetMode="External"/><Relationship Id="rId1" Type="http://schemas.openxmlformats.org/officeDocument/2006/relationships/slideLayout" Target="../slideLayouts/slideLayout21.xml"/><Relationship Id="rId5" Type="http://schemas.openxmlformats.org/officeDocument/2006/relationships/hyperlink" Target="https://www.youtube.com/watch?v=0oFy22sw6oM"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hyperlink" Target="mailto:Matovic@tu-berlin.de" TargetMode="External"/><Relationship Id="rId7" Type="http://schemas.openxmlformats.org/officeDocument/2006/relationships/image" Target="../media/image41.png"/><Relationship Id="rId2" Type="http://schemas.openxmlformats.org/officeDocument/2006/relationships/hyperlink" Target="mailto:Luana.ladu@tu-berlin.de" TargetMode="Externa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hyperlink" Target="mailto:M.khairani@uu.nl" TargetMode="External"/><Relationship Id="rId4" Type="http://schemas.openxmlformats.org/officeDocument/2006/relationships/hyperlink" Target="mailto:Heleen.ballemans@wur.n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diagramData" Target="../diagrams/data4.xml"/><Relationship Id="rId21" Type="http://schemas.openxmlformats.org/officeDocument/2006/relationships/image" Target="../media/image56.png"/><Relationship Id="rId7" Type="http://schemas.microsoft.com/office/2007/relationships/diagramDrawing" Target="../diagrams/drawing4.xml"/><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1.pn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46.png"/><Relationship Id="rId5" Type="http://schemas.openxmlformats.org/officeDocument/2006/relationships/diagramQuickStyle" Target="../diagrams/quickStyle4.xml"/><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diagramLayout" Target="../diagrams/layout4.xml"/><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67.svg"/><Relationship Id="rId3" Type="http://schemas.openxmlformats.org/officeDocument/2006/relationships/image" Target="../media/image1.png"/><Relationship Id="rId7" Type="http://schemas.openxmlformats.org/officeDocument/2006/relationships/diagramColors" Target="../diagrams/colors9.xml"/><Relationship Id="rId12"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9.xml"/><Relationship Id="rId11" Type="http://schemas.openxmlformats.org/officeDocument/2006/relationships/image" Target="../media/image65.svg"/><Relationship Id="rId5" Type="http://schemas.openxmlformats.org/officeDocument/2006/relationships/diagramLayout" Target="../diagrams/layout9.xml"/><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diagramData" Target="../diagrams/data9.xml"/><Relationship Id="rId9" Type="http://schemas.openxmlformats.org/officeDocument/2006/relationships/image" Target="../media/image63.png"/><Relationship Id="rId1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1.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pn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0.xml"/><Relationship Id="rId11" Type="http://schemas.openxmlformats.org/officeDocument/2006/relationships/diagramQuickStyle" Target="../diagrams/quickStyle11.xml"/><Relationship Id="rId5" Type="http://schemas.openxmlformats.org/officeDocument/2006/relationships/diagramQuickStyle" Target="../diagrams/quickStyle10.xml"/><Relationship Id="rId10" Type="http://schemas.openxmlformats.org/officeDocument/2006/relationships/diagramLayout" Target="../diagrams/layout11.xml"/><Relationship Id="rId4" Type="http://schemas.openxmlformats.org/officeDocument/2006/relationships/diagramLayout" Target="../diagrams/layout10.xml"/><Relationship Id="rId9"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8" Type="http://schemas.openxmlformats.org/officeDocument/2006/relationships/hyperlink" Target="https://zenodo.org/records/16993921" TargetMode="External"/><Relationship Id="rId3" Type="http://schemas.openxmlformats.org/officeDocument/2006/relationships/image" Target="../media/image41.png"/><Relationship Id="rId7" Type="http://schemas.openxmlformats.org/officeDocument/2006/relationships/image" Target="../media/image73.jpg"/><Relationship Id="rId2" Type="http://schemas.openxmlformats.org/officeDocument/2006/relationships/hyperlink" Target="mailto:Luana.ladu@tu-berlin.de" TargetMode="Externa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2.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61.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image" Target="../media/image78.sv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74.png"/><Relationship Id="rId5" Type="http://schemas.openxmlformats.org/officeDocument/2006/relationships/image" Target="../media/image1.png"/><Relationship Id="rId4" Type="http://schemas.openxmlformats.org/officeDocument/2006/relationships/image" Target="../media/image80.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5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8.xml"/><Relationship Id="rId5" Type="http://schemas.openxmlformats.org/officeDocument/2006/relationships/image" Target="../media/image74.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28" Type="http://schemas.openxmlformats.org/officeDocument/2006/relationships/image" Target="../media/image3.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35.jpeg"/><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1270800" y="2819520"/>
            <a:ext cx="9497880" cy="1938240"/>
          </a:xfrm>
          <a:prstGeom prst="rect">
            <a:avLst/>
          </a:prstGeom>
          <a:noFill/>
          <a:ln w="0">
            <a:noFill/>
          </a:ln>
        </p:spPr>
        <p:txBody>
          <a:bodyPr lIns="91440" tIns="45720" rIns="91440" bIns="45720" anchor="b">
            <a:noAutofit/>
          </a:bodyPr>
          <a:lstStyle/>
          <a:p>
            <a:pPr indent="0" algn="ctr" defTabSz="914400">
              <a:lnSpc>
                <a:spcPct val="90000"/>
              </a:lnSpc>
              <a:buNone/>
            </a:pPr>
            <a:r>
              <a:rPr lang="it-IT" sz="3800" b="1" strike="noStrike" spc="-1">
                <a:solidFill>
                  <a:srgbClr val="50AB8E"/>
                </a:solidFill>
                <a:latin typeface="Zen Kaku Gothic New"/>
                <a:ea typeface="Zen Kaku Gothic New"/>
              </a:rPr>
              <a:t>BIOBASEDCERT Monitoring Tool: Overview, Application and Web-based Implementaiton </a:t>
            </a:r>
            <a:endParaRPr lang="it-IT" sz="3800" b="0" strike="noStrike" spc="-1">
              <a:solidFill>
                <a:schemeClr val="dk1"/>
              </a:solidFill>
              <a:latin typeface="Calibri"/>
            </a:endParaRPr>
          </a:p>
        </p:txBody>
      </p:sp>
      <p:pic>
        <p:nvPicPr>
          <p:cNvPr id="143" name="Immagine 4"/>
          <p:cNvPicPr/>
          <p:nvPr/>
        </p:nvPicPr>
        <p:blipFill>
          <a:blip r:embed="rId3"/>
          <a:stretch/>
        </p:blipFill>
        <p:spPr>
          <a:xfrm>
            <a:off x="764640" y="418680"/>
            <a:ext cx="10662480" cy="1513800"/>
          </a:xfrm>
          <a:prstGeom prst="rect">
            <a:avLst/>
          </a:prstGeom>
          <a:noFill/>
          <a:ln w="0">
            <a:noFill/>
          </a:ln>
        </p:spPr>
      </p:pic>
      <p:sp>
        <p:nvSpPr>
          <p:cNvPr id="144" name="TextBox 5"/>
          <p:cNvSpPr/>
          <p:nvPr/>
        </p:nvSpPr>
        <p:spPr>
          <a:xfrm>
            <a:off x="990360" y="2268360"/>
            <a:ext cx="102106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2400" b="0" strike="noStrike" spc="-1">
                <a:solidFill>
                  <a:srgbClr val="50AB8E"/>
                </a:solidFill>
                <a:latin typeface="Zen Kaku Gothic New"/>
                <a:ea typeface="Zen Kaku Gothic New"/>
              </a:rPr>
              <a:t>Robust and Effective Sustainability Certification for Bio-based Systems</a:t>
            </a:r>
            <a:endParaRPr lang="en-US" sz="2400" b="0" strike="noStrike" spc="-1">
              <a:solidFill>
                <a:srgbClr val="000000"/>
              </a:solidFill>
              <a:latin typeface="Calibri"/>
            </a:endParaRPr>
          </a:p>
        </p:txBody>
      </p:sp>
      <p:sp>
        <p:nvSpPr>
          <p:cNvPr id="146" name="CasellaDiTesto 14"/>
          <p:cNvSpPr/>
          <p:nvPr/>
        </p:nvSpPr>
        <p:spPr>
          <a:xfrm>
            <a:off x="3918960" y="5025600"/>
            <a:ext cx="4539960" cy="11475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spcAft>
                <a:spcPts val="400"/>
              </a:spcAft>
              <a:tabLst>
                <a:tab pos="0" algn="l"/>
              </a:tabLst>
            </a:pPr>
            <a:r>
              <a:rPr lang="en-US" sz="2200" b="1" strike="noStrike" spc="-1" dirty="0">
                <a:solidFill>
                  <a:srgbClr val="089080"/>
                </a:solidFill>
                <a:latin typeface="Calibri"/>
                <a:ea typeface="Zen Kaku Gothic New"/>
              </a:rPr>
              <a:t>EDU4STANDARDS Webinar</a:t>
            </a:r>
            <a:endParaRPr lang="en-US" sz="2200" b="0" strike="noStrike" spc="-1" dirty="0">
              <a:solidFill>
                <a:srgbClr val="000000"/>
              </a:solidFill>
              <a:latin typeface="Calibri"/>
            </a:endParaRPr>
          </a:p>
          <a:p>
            <a:pPr algn="ctr" defTabSz="914400">
              <a:lnSpc>
                <a:spcPct val="100000"/>
              </a:lnSpc>
              <a:spcAft>
                <a:spcPts val="400"/>
              </a:spcAft>
              <a:tabLst>
                <a:tab pos="0" algn="l"/>
              </a:tabLst>
            </a:pPr>
            <a:r>
              <a:rPr lang="en-US" sz="2000" b="0" strike="noStrike" spc="-1" dirty="0">
                <a:solidFill>
                  <a:srgbClr val="50AB8E"/>
                </a:solidFill>
                <a:latin typeface="Calibri"/>
                <a:ea typeface="Zen Kaku Gothic New"/>
              </a:rPr>
              <a:t>Luana Ladu, </a:t>
            </a:r>
            <a:r>
              <a:rPr lang="en-US" sz="2000" b="0" i="1" strike="noStrike" spc="-1" dirty="0" err="1">
                <a:solidFill>
                  <a:srgbClr val="50AB8E"/>
                </a:solidFill>
                <a:latin typeface="Calibri"/>
                <a:ea typeface="Zen Kaku Gothic New"/>
              </a:rPr>
              <a:t>Technische</a:t>
            </a:r>
            <a:r>
              <a:rPr lang="en-US" sz="2000" b="0" i="1" strike="noStrike" spc="-1" dirty="0">
                <a:solidFill>
                  <a:srgbClr val="50AB8E"/>
                </a:solidFill>
                <a:latin typeface="Calibri"/>
                <a:ea typeface="Zen Kaku Gothic New"/>
              </a:rPr>
              <a:t> Universität Berlin</a:t>
            </a:r>
            <a:endParaRPr lang="en-US" sz="2000" b="0" strike="noStrike" spc="-1" dirty="0">
              <a:solidFill>
                <a:srgbClr val="000000"/>
              </a:solidFill>
              <a:latin typeface="Calibri"/>
            </a:endParaRPr>
          </a:p>
          <a:p>
            <a:pPr algn="ctr" defTabSz="914400">
              <a:lnSpc>
                <a:spcPct val="100000"/>
              </a:lnSpc>
              <a:spcAft>
                <a:spcPts val="400"/>
              </a:spcAft>
              <a:tabLst>
                <a:tab pos="0" algn="l"/>
              </a:tabLst>
            </a:pPr>
            <a:r>
              <a:rPr lang="en-US" sz="2000" b="0" strike="noStrike" spc="-1" dirty="0">
                <a:solidFill>
                  <a:srgbClr val="50AB8E"/>
                </a:solidFill>
                <a:latin typeface="Calibri"/>
                <a:ea typeface="Zen Kaku Gothic New"/>
              </a:rPr>
              <a:t>29 June 2026 - Online</a:t>
            </a:r>
            <a:endParaRPr lang="en-US" sz="2000" b="0" strike="noStrike" spc="-1" dirty="0">
              <a:solidFill>
                <a:srgbClr val="000000"/>
              </a:solidFill>
              <a:latin typeface="Calibri"/>
            </a:endParaRPr>
          </a:p>
        </p:txBody>
      </p:sp>
      <p:pic>
        <p:nvPicPr>
          <p:cNvPr id="147" name="Immagine 17" descr="Immagine che contiene schermata, Carattere, Blu elettrico, Blu intenso&#10;&#10;Il contenuto generato dall'IA potrebbe non essere corretto."/>
          <p:cNvPicPr/>
          <p:nvPr/>
        </p:nvPicPr>
        <p:blipFill>
          <a:blip r:embed="rId4"/>
          <a:stretch/>
        </p:blipFill>
        <p:spPr>
          <a:xfrm>
            <a:off x="365040" y="6017400"/>
            <a:ext cx="2640240" cy="587880"/>
          </a:xfrm>
          <a:prstGeom prst="rect">
            <a:avLst/>
          </a:prstGeom>
          <a:noFill/>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p:nvPr/>
        </p:nvSpPr>
        <p:spPr>
          <a:xfrm>
            <a:off x="1853640" y="658080"/>
            <a:ext cx="6532978" cy="420840"/>
          </a:xfrm>
          <a:prstGeom prst="rect">
            <a:avLst/>
          </a:prstGeom>
          <a:noFill/>
          <a:ln w="0">
            <a:noFill/>
          </a:ln>
        </p:spPr>
        <p:txBody>
          <a:bodyPr vert="horz" lIns="91440" tIns="45720" rIns="91440" bIns="45720" rtlCol="0" anchor="ctr">
            <a:noAutofit/>
          </a:bodyPr>
          <a:lstStyle/>
          <a:p>
            <a:pPr>
              <a:lnSpc>
                <a:spcPct val="90000"/>
              </a:lnSpc>
              <a:spcBef>
                <a:spcPct val="0"/>
              </a:spcBef>
            </a:pPr>
            <a:r>
              <a:rPr lang="de-DE" sz="3200" b="1">
                <a:solidFill>
                  <a:srgbClr val="50AB8E"/>
                </a:solidFill>
              </a:rPr>
              <a:t>Components </a:t>
            </a:r>
            <a:r>
              <a:rPr lang="de-DE" sz="3200" b="1" err="1">
                <a:solidFill>
                  <a:srgbClr val="50AB8E"/>
                </a:solidFill>
              </a:rPr>
              <a:t>of</a:t>
            </a:r>
            <a:r>
              <a:rPr lang="de-DE" sz="3200" b="1">
                <a:solidFill>
                  <a:srgbClr val="50AB8E"/>
                </a:solidFill>
              </a:rPr>
              <a:t> </a:t>
            </a:r>
            <a:r>
              <a:rPr lang="de-DE" sz="3200" b="1" err="1">
                <a:solidFill>
                  <a:srgbClr val="50AB8E"/>
                </a:solidFill>
              </a:rPr>
              <a:t>the</a:t>
            </a:r>
            <a:r>
              <a:rPr lang="de-DE" sz="3200" b="1">
                <a:solidFill>
                  <a:srgbClr val="50AB8E"/>
                </a:solidFill>
              </a:rPr>
              <a:t> </a:t>
            </a:r>
            <a:r>
              <a:rPr lang="de-DE" sz="3200" b="1" err="1">
                <a:solidFill>
                  <a:srgbClr val="50AB8E"/>
                </a:solidFill>
              </a:rPr>
              <a:t>assessment</a:t>
            </a:r>
            <a:r>
              <a:rPr lang="de-DE" sz="3200" b="1">
                <a:solidFill>
                  <a:srgbClr val="50AB8E"/>
                </a:solidFill>
              </a:rPr>
              <a:t> </a:t>
            </a:r>
            <a:endParaRPr lang="en-US" sz="3200" b="1">
              <a:solidFill>
                <a:srgbClr val="50AB8E"/>
              </a:solidFill>
            </a:endParaRPr>
          </a:p>
        </p:txBody>
      </p:sp>
      <p:sp>
        <p:nvSpPr>
          <p:cNvPr id="243" name="Marcador de Posição do Texto 4"/>
          <p:cNvSpPr/>
          <p:nvPr/>
        </p:nvSpPr>
        <p:spPr>
          <a:xfrm>
            <a:off x="606960" y="1567080"/>
            <a:ext cx="10977480" cy="372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56480" indent="-343080" defTabSz="914400">
              <a:lnSpc>
                <a:spcPct val="120000"/>
              </a:lnSpc>
              <a:spcBef>
                <a:spcPts val="601"/>
              </a:spcBef>
              <a:spcAft>
                <a:spcPts val="601"/>
              </a:spcAft>
              <a:buClr>
                <a:srgbClr val="50AB8E"/>
              </a:buClr>
              <a:buFont typeface="Wingdings" charset="2"/>
              <a:buChar char=""/>
            </a:pPr>
            <a:r>
              <a:rPr lang="en-US" sz="2600" b="1" strike="noStrike" spc="-1">
                <a:solidFill>
                  <a:srgbClr val="50AB8E"/>
                </a:solidFill>
                <a:latin typeface="Calibri"/>
                <a:ea typeface="Zen Kaku Gothic New"/>
              </a:rPr>
              <a:t>Pre-Screening Assessment </a:t>
            </a:r>
            <a:r>
              <a:rPr lang="en-US" sz="2600" b="0" strike="noStrike" spc="-1">
                <a:solidFill>
                  <a:srgbClr val="50AB8E"/>
                </a:solidFill>
                <a:latin typeface="Calibri"/>
                <a:ea typeface="Zen Kaku Gothic New"/>
              </a:rPr>
              <a:t>– Identify evidence, scope and coverage</a:t>
            </a:r>
            <a:endParaRPr lang="en-US" sz="2600" b="0" strike="noStrike" spc="-1">
              <a:solidFill>
                <a:srgbClr val="000000"/>
              </a:solidFill>
              <a:latin typeface="Calibri"/>
            </a:endParaRPr>
          </a:p>
          <a:p>
            <a:pPr marL="456480" indent="-343080" defTabSz="914400">
              <a:lnSpc>
                <a:spcPct val="120000"/>
              </a:lnSpc>
              <a:spcBef>
                <a:spcPts val="601"/>
              </a:spcBef>
              <a:spcAft>
                <a:spcPts val="601"/>
              </a:spcAft>
              <a:buClr>
                <a:srgbClr val="50AB8E"/>
              </a:buClr>
              <a:buFont typeface="Wingdings" charset="2"/>
              <a:buChar char=""/>
            </a:pPr>
            <a:r>
              <a:rPr lang="en-US" sz="2600" b="1" strike="noStrike" spc="-1">
                <a:solidFill>
                  <a:srgbClr val="50AB8E"/>
                </a:solidFill>
                <a:latin typeface="Calibri"/>
                <a:ea typeface="Zen Kaku Gothic New"/>
              </a:rPr>
              <a:t>Assess compliance </a:t>
            </a:r>
            <a:r>
              <a:rPr lang="en-US" sz="2600" b="0" strike="noStrike" spc="-1">
                <a:solidFill>
                  <a:srgbClr val="50AB8E"/>
                </a:solidFill>
                <a:latin typeface="Calibri"/>
                <a:ea typeface="Zen Kaku Gothic New"/>
              </a:rPr>
              <a:t>of CSLs documents with BMT criteria (documents review)</a:t>
            </a:r>
            <a:endParaRPr lang="en-US" sz="2600" b="0" strike="noStrike" spc="-1">
              <a:solidFill>
                <a:srgbClr val="000000"/>
              </a:solidFill>
              <a:latin typeface="Calibri"/>
            </a:endParaRPr>
          </a:p>
          <a:p>
            <a:pPr marL="456480" indent="-343080" defTabSz="914400">
              <a:lnSpc>
                <a:spcPct val="120000"/>
              </a:lnSpc>
              <a:spcBef>
                <a:spcPts val="601"/>
              </a:spcBef>
              <a:spcAft>
                <a:spcPts val="601"/>
              </a:spcAft>
              <a:buClr>
                <a:srgbClr val="50AB8E"/>
              </a:buClr>
              <a:buFont typeface="Wingdings" charset="2"/>
              <a:buChar char=""/>
            </a:pPr>
            <a:r>
              <a:rPr lang="en-US" sz="2600" b="1" strike="noStrike" spc="-1">
                <a:solidFill>
                  <a:srgbClr val="50AB8E"/>
                </a:solidFill>
                <a:latin typeface="Calibri"/>
                <a:ea typeface="Zen Kaku Gothic New"/>
              </a:rPr>
              <a:t>Conduct Interviews </a:t>
            </a:r>
            <a:r>
              <a:rPr lang="en-US" sz="2600" b="0" strike="noStrike" spc="-1">
                <a:solidFill>
                  <a:srgbClr val="50AB8E"/>
                </a:solidFill>
                <a:latin typeface="Calibri"/>
                <a:ea typeface="Zen Kaku Gothic New"/>
              </a:rPr>
              <a:t>– Gather insights through outcome-level interviews.</a:t>
            </a:r>
            <a:endParaRPr lang="en-US" sz="2600" b="0" strike="noStrike" spc="-1">
              <a:solidFill>
                <a:srgbClr val="000000"/>
              </a:solidFill>
              <a:latin typeface="Calibri"/>
            </a:endParaRPr>
          </a:p>
          <a:p>
            <a:pPr marL="456480" indent="-343080" defTabSz="914400">
              <a:lnSpc>
                <a:spcPct val="120000"/>
              </a:lnSpc>
              <a:spcBef>
                <a:spcPts val="601"/>
              </a:spcBef>
              <a:spcAft>
                <a:spcPts val="601"/>
              </a:spcAft>
              <a:buClr>
                <a:srgbClr val="50AB8E"/>
              </a:buClr>
              <a:buFont typeface="Wingdings" charset="2"/>
              <a:buChar char=""/>
            </a:pPr>
            <a:r>
              <a:rPr lang="en-US" sz="2600" b="1" strike="noStrike" spc="-1">
                <a:solidFill>
                  <a:srgbClr val="50AB8E"/>
                </a:solidFill>
                <a:latin typeface="Calibri"/>
                <a:ea typeface="Zen Kaku Gothic New"/>
              </a:rPr>
              <a:t>Engage with CSLs </a:t>
            </a:r>
            <a:r>
              <a:rPr lang="en-US" sz="2600" b="0" strike="noStrike" spc="-1">
                <a:solidFill>
                  <a:srgbClr val="50AB8E"/>
                </a:solidFill>
                <a:latin typeface="Calibri"/>
                <a:ea typeface="Zen Kaku Gothic New"/>
              </a:rPr>
              <a:t>– Hold kick-off meetings, Q&amp;A sessions, and closing discussions.</a:t>
            </a:r>
            <a:endParaRPr lang="en-US" sz="2600" b="0" strike="noStrike" spc="-1">
              <a:solidFill>
                <a:srgbClr val="000000"/>
              </a:solidFill>
              <a:latin typeface="Calibri"/>
            </a:endParaRPr>
          </a:p>
          <a:p>
            <a:pPr marL="456480" indent="-343080" defTabSz="914400">
              <a:lnSpc>
                <a:spcPct val="120000"/>
              </a:lnSpc>
              <a:spcBef>
                <a:spcPts val="601"/>
              </a:spcBef>
              <a:spcAft>
                <a:spcPts val="601"/>
              </a:spcAft>
              <a:buClr>
                <a:srgbClr val="50AB8E"/>
              </a:buClr>
              <a:buFont typeface="Wingdings" charset="2"/>
              <a:buChar char=""/>
            </a:pPr>
            <a:r>
              <a:rPr lang="en-US" sz="2600" b="1" strike="noStrike" spc="-1">
                <a:solidFill>
                  <a:srgbClr val="50AB8E"/>
                </a:solidFill>
                <a:latin typeface="Calibri"/>
                <a:ea typeface="Zen Kaku Gothic New"/>
              </a:rPr>
              <a:t>Provide BMT Feedback </a:t>
            </a:r>
            <a:r>
              <a:rPr lang="en-US" sz="2600" b="0" strike="noStrike" spc="-1">
                <a:solidFill>
                  <a:srgbClr val="50AB8E"/>
                </a:solidFill>
                <a:latin typeface="Calibri"/>
                <a:ea typeface="Zen Kaku Gothic New"/>
              </a:rPr>
              <a:t>– Offer input for continuous improvement.</a:t>
            </a:r>
            <a:endParaRPr lang="en-US" sz="2600" b="0" strike="noStrike" spc="-1">
              <a:solidFill>
                <a:srgbClr val="000000"/>
              </a:solidFill>
              <a:latin typeface="Calibri"/>
            </a:endParaRPr>
          </a:p>
          <a:p>
            <a:pPr defTabSz="914400">
              <a:lnSpc>
                <a:spcPct val="120000"/>
              </a:lnSpc>
              <a:spcBef>
                <a:spcPts val="601"/>
              </a:spcBef>
            </a:pPr>
            <a:endParaRPr lang="en-US" sz="2000" b="0" strike="noStrike" spc="-1">
              <a:solidFill>
                <a:srgbClr val="000000"/>
              </a:solidFill>
              <a:latin typeface="Calibri"/>
            </a:endParaRPr>
          </a:p>
          <a:p>
            <a:pPr marL="114480" defTabSz="914400">
              <a:lnSpc>
                <a:spcPct val="120000"/>
              </a:lnSpc>
              <a:spcBef>
                <a:spcPts val="601"/>
              </a:spcBef>
            </a:pPr>
            <a:endParaRPr lang="en-US" sz="2000" b="0" strike="noStrike" spc="-1">
              <a:solidFill>
                <a:srgbClr val="000000"/>
              </a:solidFill>
              <a:latin typeface="Calibri"/>
            </a:endParaRPr>
          </a:p>
          <a:p>
            <a:pPr marL="114480" defTabSz="914400">
              <a:lnSpc>
                <a:spcPct val="120000"/>
              </a:lnSpc>
              <a:spcBef>
                <a:spcPts val="601"/>
              </a:spcBef>
            </a:pPr>
            <a:endParaRPr lang="en-US" sz="2000" b="0" strike="noStrike" spc="-1">
              <a:solidFill>
                <a:srgbClr val="000000"/>
              </a:solidFill>
              <a:latin typeface="Calibri"/>
            </a:endParaRPr>
          </a:p>
          <a:p>
            <a:pPr marL="114480" defTabSz="914400">
              <a:lnSpc>
                <a:spcPct val="120000"/>
              </a:lnSpc>
              <a:spcBef>
                <a:spcPts val="601"/>
              </a:spcBef>
            </a:pPr>
            <a:endParaRPr lang="en-US" sz="2000" b="0" strike="noStrike" spc="-1">
              <a:solidFill>
                <a:srgbClr val="000000"/>
              </a:solidFill>
              <a:latin typeface="Calibri"/>
            </a:endParaRPr>
          </a:p>
        </p:txBody>
      </p:sp>
      <p:pic>
        <p:nvPicPr>
          <p:cNvPr id="244" name="Immagine 4"/>
          <p:cNvPicPr/>
          <p:nvPr/>
        </p:nvPicPr>
        <p:blipFill>
          <a:blip r:embed="rId2"/>
          <a:stretch/>
        </p:blipFill>
        <p:spPr>
          <a:xfrm>
            <a:off x="606960" y="6288120"/>
            <a:ext cx="2292480" cy="347760"/>
          </a:xfrm>
          <a:prstGeom prst="rect">
            <a:avLst/>
          </a:prstGeom>
          <a:noFill/>
          <a:ln w="0">
            <a:noFill/>
          </a:ln>
        </p:spPr>
      </p:pic>
      <p:pic>
        <p:nvPicPr>
          <p:cNvPr id="245" name="Immagine 2" descr="Immagine che contiene schermata, Carattere, Blu elettrico, Blu intenso&#10;&#10;Il contenuto generato dall'IA potrebbe non essere corretto."/>
          <p:cNvPicPr/>
          <p:nvPr/>
        </p:nvPicPr>
        <p:blipFill>
          <a:blip r:embed="rId3"/>
          <a:stretch/>
        </p:blipFill>
        <p:spPr>
          <a:xfrm>
            <a:off x="9701280" y="6266880"/>
            <a:ext cx="2094120" cy="466200"/>
          </a:xfrm>
          <a:prstGeom prst="rect">
            <a:avLst/>
          </a:prstGeom>
          <a:noFill/>
          <a:ln w="0">
            <a:noFill/>
          </a:ln>
        </p:spPr>
      </p:pic>
      <p:pic>
        <p:nvPicPr>
          <p:cNvPr id="246" name="Elemento grafico 4" descr="Lente di ingrandimento con riempimento a tinta unita"/>
          <p:cNvPicPr/>
          <p:nvPr/>
        </p:nvPicPr>
        <p:blipFill>
          <a:blip r:embed="rId4">
            <a:extLst>
              <a:ext uri="{96DAC541-7B7A-43D3-8B79-37D633B846F1}">
                <asvg:svgBlip xmlns:asvg="http://schemas.microsoft.com/office/drawing/2016/SVG/main" r:embed="rId5"/>
              </a:ext>
            </a:extLst>
          </a:blip>
          <a:stretch/>
        </p:blipFill>
        <p:spPr>
          <a:xfrm>
            <a:off x="865080" y="429480"/>
            <a:ext cx="914040" cy="914040"/>
          </a:xfrm>
          <a:prstGeom prst="rect">
            <a:avLst/>
          </a:prstGeom>
          <a:noFill/>
          <a:ln w="0">
            <a:noFill/>
          </a:ln>
        </p:spPr>
      </p:pic>
      <p:sp>
        <p:nvSpPr>
          <p:cNvPr id="247" name="Slide Number Placeholder 2"/>
          <p:cNvSpPr/>
          <p:nvPr/>
        </p:nvSpPr>
        <p:spPr>
          <a:xfrm>
            <a:off x="8744760" y="5778720"/>
            <a:ext cx="27428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defTabSz="914400">
              <a:lnSpc>
                <a:spcPct val="100000"/>
              </a:lnSpc>
            </a:pPr>
            <a:fld id="{728391CC-D1D3-46AB-A354-117D4167873E}" type="slidenum">
              <a:rPr lang="it-IT" sz="1200" b="0" strike="noStrike" spc="-1">
                <a:solidFill>
                  <a:srgbClr val="8B8B8B"/>
                </a:solidFill>
                <a:latin typeface="Calibri"/>
              </a:rPr>
              <a:t>10</a:t>
            </a:fld>
            <a:endParaRPr lang="en-US" sz="12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609120" y="342720"/>
            <a:ext cx="6139440" cy="812880"/>
          </a:xfrm>
          <a:prstGeom prst="rect">
            <a:avLst/>
          </a:prstGeom>
          <a:noFill/>
          <a:ln w="0">
            <a:noFill/>
          </a:ln>
        </p:spPr>
        <p:txBody>
          <a:bodyPr vert="horz" lIns="91440" tIns="45720" rIns="91440" bIns="45720" rtlCol="0" anchor="ctr">
            <a:noAutofit/>
          </a:bodyPr>
          <a:lstStyle/>
          <a:p>
            <a:r>
              <a:rPr lang="de-DE" sz="3200" b="1">
                <a:solidFill>
                  <a:srgbClr val="50AB8E"/>
                </a:solidFill>
                <a:latin typeface="+mn-lt"/>
                <a:ea typeface="+mn-ea"/>
                <a:cs typeface="+mn-cs"/>
              </a:rPr>
              <a:t>Room </a:t>
            </a:r>
            <a:r>
              <a:rPr lang="de-DE" sz="3200" b="1" err="1">
                <a:solidFill>
                  <a:srgbClr val="50AB8E"/>
                </a:solidFill>
                <a:latin typeface="+mn-lt"/>
                <a:ea typeface="+mn-ea"/>
                <a:cs typeface="+mn-cs"/>
              </a:rPr>
              <a:t>for</a:t>
            </a:r>
            <a:r>
              <a:rPr lang="de-DE" sz="3200" b="1">
                <a:solidFill>
                  <a:srgbClr val="50AB8E"/>
                </a:solidFill>
                <a:latin typeface="+mn-lt"/>
                <a:ea typeface="+mn-ea"/>
                <a:cs typeface="+mn-cs"/>
              </a:rPr>
              <a:t> </a:t>
            </a:r>
            <a:r>
              <a:rPr lang="de-DE" sz="3200" b="1" err="1">
                <a:solidFill>
                  <a:srgbClr val="50AB8E"/>
                </a:solidFill>
                <a:latin typeface="+mn-lt"/>
                <a:ea typeface="+mn-ea"/>
                <a:cs typeface="+mn-cs"/>
              </a:rPr>
              <a:t>improvement</a:t>
            </a:r>
            <a:r>
              <a:rPr lang="de-DE" sz="3200" b="1">
                <a:solidFill>
                  <a:srgbClr val="50AB8E"/>
                </a:solidFill>
                <a:latin typeface="+mn-lt"/>
                <a:ea typeface="+mn-ea"/>
                <a:cs typeface="+mn-cs"/>
              </a:rPr>
              <a:t> </a:t>
            </a:r>
            <a:r>
              <a:rPr lang="de-DE" sz="3200" b="1" err="1">
                <a:solidFill>
                  <a:srgbClr val="50AB8E"/>
                </a:solidFill>
                <a:latin typeface="+mn-lt"/>
                <a:ea typeface="+mn-ea"/>
                <a:cs typeface="+mn-cs"/>
              </a:rPr>
              <a:t>of</a:t>
            </a:r>
            <a:r>
              <a:rPr lang="de-DE" sz="3200" b="1">
                <a:solidFill>
                  <a:srgbClr val="50AB8E"/>
                </a:solidFill>
                <a:latin typeface="+mn-lt"/>
                <a:ea typeface="+mn-ea"/>
                <a:cs typeface="+mn-cs"/>
              </a:rPr>
              <a:t> </a:t>
            </a:r>
            <a:r>
              <a:rPr lang="de-DE" sz="3200" b="1" err="1">
                <a:solidFill>
                  <a:srgbClr val="50AB8E"/>
                </a:solidFill>
                <a:latin typeface="+mn-lt"/>
                <a:ea typeface="+mn-ea"/>
                <a:cs typeface="+mn-cs"/>
              </a:rPr>
              <a:t>the</a:t>
            </a:r>
            <a:r>
              <a:rPr lang="de-DE" sz="3200" b="1">
                <a:solidFill>
                  <a:srgbClr val="50AB8E"/>
                </a:solidFill>
                <a:latin typeface="+mn-lt"/>
                <a:ea typeface="+mn-ea"/>
                <a:cs typeface="+mn-cs"/>
              </a:rPr>
              <a:t> BMT </a:t>
            </a:r>
            <a:endParaRPr lang="it-IT" sz="3200" b="1">
              <a:solidFill>
                <a:srgbClr val="50AB8E"/>
              </a:solidFill>
              <a:latin typeface="+mn-lt"/>
              <a:ea typeface="+mn-ea"/>
              <a:cs typeface="+mn-cs"/>
            </a:endParaRPr>
          </a:p>
        </p:txBody>
      </p:sp>
      <p:sp>
        <p:nvSpPr>
          <p:cNvPr id="249" name="PlaceHolder 2"/>
          <p:cNvSpPr>
            <a:spLocks noGrp="1"/>
          </p:cNvSpPr>
          <p:nvPr>
            <p:ph/>
          </p:nvPr>
        </p:nvSpPr>
        <p:spPr>
          <a:xfrm>
            <a:off x="743760" y="1473480"/>
            <a:ext cx="10357560" cy="3352320"/>
          </a:xfrm>
          <a:prstGeom prst="rect">
            <a:avLst/>
          </a:prstGeom>
          <a:noFill/>
          <a:ln w="0">
            <a:noFill/>
          </a:ln>
        </p:spPr>
        <p:txBody>
          <a:bodyPr lIns="0" tIns="0" rIns="0" bIns="0" anchor="t">
            <a:noAutofit/>
          </a:bodyPr>
          <a:lstStyle/>
          <a:p>
            <a:pPr marL="456480" indent="-343080" defTabSz="914400">
              <a:lnSpc>
                <a:spcPct val="120000"/>
              </a:lnSpc>
              <a:spcBef>
                <a:spcPts val="601"/>
              </a:spcBef>
              <a:spcAft>
                <a:spcPts val="601"/>
              </a:spcAft>
              <a:buClr>
                <a:srgbClr val="50AB8E"/>
              </a:buClr>
              <a:buFont typeface="Wingdings" charset="2"/>
              <a:buChar char=""/>
            </a:pPr>
            <a:r>
              <a:rPr lang="de-DE" sz="2400" b="0" strike="noStrike" spc="-1">
                <a:solidFill>
                  <a:srgbClr val="50AB8E"/>
                </a:solidFill>
                <a:latin typeface="Calibri"/>
                <a:ea typeface="Calibri"/>
              </a:rPr>
              <a:t>An </a:t>
            </a:r>
            <a:r>
              <a:rPr lang="de-DE" sz="2400" b="1" strike="noStrike" spc="-1">
                <a:solidFill>
                  <a:srgbClr val="164A3A"/>
                </a:solidFill>
                <a:latin typeface="Calibri"/>
                <a:ea typeface="Calibri"/>
              </a:rPr>
              <a:t>Excel-</a:t>
            </a:r>
            <a:r>
              <a:rPr lang="de-DE" sz="2400" b="1" strike="noStrike" spc="-1" err="1">
                <a:solidFill>
                  <a:srgbClr val="164A3A"/>
                </a:solidFill>
                <a:latin typeface="Calibri"/>
                <a:ea typeface="Calibri"/>
              </a:rPr>
              <a:t>based</a:t>
            </a:r>
            <a:r>
              <a:rPr lang="de-DE" sz="2400" b="0" strike="noStrike" spc="-1">
                <a:solidFill>
                  <a:srgbClr val="50AB8E"/>
                </a:solidFill>
                <a:latin typeface="Calibri"/>
                <a:ea typeface="Calibri"/>
              </a:rPr>
              <a:t> </a:t>
            </a:r>
            <a:r>
              <a:rPr lang="de-DE" sz="2400" b="0" strike="noStrike" spc="-1" err="1">
                <a:solidFill>
                  <a:srgbClr val="50AB8E"/>
                </a:solidFill>
                <a:latin typeface="Calibri"/>
                <a:ea typeface="Calibri"/>
              </a:rPr>
              <a:t>tool</a:t>
            </a:r>
            <a:r>
              <a:rPr lang="de-DE" sz="2400" b="0" strike="noStrike" spc="-1">
                <a:solidFill>
                  <a:srgbClr val="50AB8E"/>
                </a:solidFill>
                <a:latin typeface="Calibri"/>
                <a:ea typeface="Calibri"/>
              </a:rPr>
              <a:t> </a:t>
            </a:r>
            <a:r>
              <a:rPr lang="de-DE" sz="2400" b="0" strike="noStrike" spc="-1" err="1">
                <a:solidFill>
                  <a:srgbClr val="50AB8E"/>
                </a:solidFill>
                <a:latin typeface="Calibri"/>
                <a:ea typeface="Calibri"/>
              </a:rPr>
              <a:t>with</a:t>
            </a:r>
            <a:r>
              <a:rPr lang="de-DE" sz="2400" b="0" strike="noStrike" spc="-1">
                <a:solidFill>
                  <a:srgbClr val="50AB8E"/>
                </a:solidFill>
                <a:latin typeface="Calibri"/>
                <a:ea typeface="Calibri"/>
              </a:rPr>
              <a:t> </a:t>
            </a:r>
            <a:r>
              <a:rPr lang="de-DE" sz="2400" b="0" strike="noStrike" spc="-1" err="1">
                <a:solidFill>
                  <a:srgbClr val="50AB8E"/>
                </a:solidFill>
                <a:latin typeface="Calibri"/>
                <a:ea typeface="Calibri"/>
              </a:rPr>
              <a:t>three</a:t>
            </a:r>
            <a:r>
              <a:rPr lang="de-DE" sz="2400" b="0" strike="noStrike" spc="-1">
                <a:solidFill>
                  <a:srgbClr val="50AB8E"/>
                </a:solidFill>
                <a:latin typeface="Calibri"/>
                <a:ea typeface="Calibri"/>
              </a:rPr>
              <a:t> separate </a:t>
            </a:r>
            <a:r>
              <a:rPr lang="de-DE" sz="2400" b="0" strike="noStrike" spc="-1" err="1">
                <a:solidFill>
                  <a:srgbClr val="50AB8E"/>
                </a:solidFill>
                <a:latin typeface="Calibri"/>
                <a:ea typeface="Calibri"/>
              </a:rPr>
              <a:t>sections</a:t>
            </a:r>
            <a:r>
              <a:rPr lang="de-DE" sz="2400" b="0" strike="noStrike" spc="-1">
                <a:solidFill>
                  <a:srgbClr val="50AB8E"/>
                </a:solidFill>
                <a:latin typeface="Calibri"/>
                <a:ea typeface="Calibri"/>
              </a:rPr>
              <a:t>, </a:t>
            </a:r>
            <a:r>
              <a:rPr lang="de-DE" sz="2400" b="0" strike="noStrike" spc="-1" err="1">
                <a:solidFill>
                  <a:srgbClr val="50AB8E"/>
                </a:solidFill>
                <a:latin typeface="Calibri"/>
                <a:ea typeface="Calibri"/>
              </a:rPr>
              <a:t>each</a:t>
            </a:r>
            <a:r>
              <a:rPr lang="de-DE" sz="2400" b="0" strike="noStrike" spc="-1">
                <a:solidFill>
                  <a:srgbClr val="50AB8E"/>
                </a:solidFill>
                <a:latin typeface="Calibri"/>
                <a:ea typeface="Calibri"/>
              </a:rPr>
              <a:t> </a:t>
            </a:r>
            <a:r>
              <a:rPr lang="de-DE" sz="2400" b="0" strike="noStrike" spc="-1" err="1">
                <a:solidFill>
                  <a:srgbClr val="50AB8E"/>
                </a:solidFill>
                <a:latin typeface="Calibri"/>
                <a:ea typeface="Calibri"/>
              </a:rPr>
              <a:t>representing</a:t>
            </a:r>
            <a:r>
              <a:rPr lang="de-DE" sz="2400" b="0" strike="noStrike" spc="-1">
                <a:solidFill>
                  <a:srgbClr val="50AB8E"/>
                </a:solidFill>
                <a:latin typeface="Calibri"/>
                <a:ea typeface="Calibri"/>
              </a:rPr>
              <a:t> a different </a:t>
            </a:r>
            <a:r>
              <a:rPr lang="de-DE" sz="2400" b="0" strike="noStrike" spc="-1" err="1">
                <a:solidFill>
                  <a:srgbClr val="50AB8E"/>
                </a:solidFill>
                <a:latin typeface="Calibri"/>
                <a:ea typeface="Calibri"/>
              </a:rPr>
              <a:t>level</a:t>
            </a:r>
            <a:r>
              <a:rPr lang="de-DE" sz="2400" b="0" strike="noStrike" spc="-1">
                <a:solidFill>
                  <a:srgbClr val="50AB8E"/>
                </a:solidFill>
                <a:latin typeface="Calibri"/>
                <a:ea typeface="Calibri"/>
              </a:rPr>
              <a:t>.</a:t>
            </a:r>
            <a:endParaRPr lang="it-IT" sz="2400" b="0" strike="noStrike" spc="-1">
              <a:solidFill>
                <a:schemeClr val="dk1"/>
              </a:solidFill>
              <a:latin typeface="Calibri"/>
            </a:endParaRPr>
          </a:p>
          <a:p>
            <a:pPr marL="456480" indent="-343080" defTabSz="914400">
              <a:lnSpc>
                <a:spcPct val="120000"/>
              </a:lnSpc>
              <a:spcBef>
                <a:spcPts val="601"/>
              </a:spcBef>
              <a:spcAft>
                <a:spcPts val="601"/>
              </a:spcAft>
              <a:buClr>
                <a:srgbClr val="50AB8E"/>
              </a:buClr>
              <a:buFont typeface="Wingdings" charset="2"/>
              <a:buChar char=""/>
            </a:pPr>
            <a:r>
              <a:rPr lang="en-GB" sz="2400" b="1" strike="noStrike" spc="-1">
                <a:solidFill>
                  <a:srgbClr val="50AB8E"/>
                </a:solidFill>
                <a:latin typeface="Calibri"/>
                <a:ea typeface="Zen Kaku Gothic New"/>
              </a:rPr>
              <a:t>Manual data entry &amp; calculations </a:t>
            </a:r>
            <a:r>
              <a:rPr lang="en-GB" sz="2400" b="0" strike="noStrike" spc="-1">
                <a:solidFill>
                  <a:srgbClr val="50AB8E"/>
                </a:solidFill>
                <a:latin typeface="Calibri"/>
                <a:ea typeface="Zen Kaku Gothic New"/>
              </a:rPr>
              <a:t>→ Time-consuming and prone to errors.</a:t>
            </a:r>
            <a:endParaRPr lang="it-IT" sz="2400" b="0" strike="noStrike" spc="-1">
              <a:solidFill>
                <a:schemeClr val="dk1"/>
              </a:solidFill>
              <a:latin typeface="Calibri"/>
            </a:endParaRPr>
          </a:p>
          <a:p>
            <a:pPr marL="456480" indent="-343080" defTabSz="914400">
              <a:lnSpc>
                <a:spcPct val="120000"/>
              </a:lnSpc>
              <a:spcBef>
                <a:spcPts val="601"/>
              </a:spcBef>
              <a:spcAft>
                <a:spcPts val="601"/>
              </a:spcAft>
              <a:buClr>
                <a:srgbClr val="50AB8E"/>
              </a:buClr>
              <a:buFont typeface="Wingdings" charset="2"/>
              <a:buChar char=""/>
            </a:pPr>
            <a:r>
              <a:rPr lang="en-GB" sz="2400" b="1" strike="noStrike" spc="-1">
                <a:solidFill>
                  <a:srgbClr val="50AB8E"/>
                </a:solidFill>
                <a:latin typeface="Calibri"/>
                <a:ea typeface="Zen Kaku Gothic New"/>
              </a:rPr>
              <a:t>Limited user accessibility </a:t>
            </a:r>
            <a:r>
              <a:rPr lang="en-GB" sz="2400" b="0" strike="noStrike" spc="-1">
                <a:solidFill>
                  <a:srgbClr val="50AB8E"/>
                </a:solidFill>
                <a:latin typeface="Calibri"/>
                <a:ea typeface="Zen Kaku Gothic New"/>
              </a:rPr>
              <a:t>→ Excel-based </a:t>
            </a:r>
            <a:r>
              <a:rPr lang="en-US" sz="2400" b="0" strike="noStrike" spc="-1">
                <a:solidFill>
                  <a:srgbClr val="50AB8E"/>
                </a:solidFill>
                <a:latin typeface="Calibri"/>
                <a:ea typeface="Zen Kaku Gothic New"/>
              </a:rPr>
              <a:t>tools might be difficult for some users</a:t>
            </a:r>
            <a:r>
              <a:rPr lang="en-GB" sz="2400" b="0" strike="noStrike" spc="-1">
                <a:solidFill>
                  <a:srgbClr val="50AB8E"/>
                </a:solidFill>
                <a:latin typeface="Calibri"/>
                <a:ea typeface="Zen Kaku Gothic New"/>
              </a:rPr>
              <a:t>.</a:t>
            </a:r>
            <a:endParaRPr lang="it-IT" sz="2400" b="0" strike="noStrike" spc="-1">
              <a:solidFill>
                <a:schemeClr val="dk1"/>
              </a:solidFill>
              <a:latin typeface="Calibri"/>
            </a:endParaRPr>
          </a:p>
          <a:p>
            <a:pPr marL="456480" indent="-343080" defTabSz="914400">
              <a:lnSpc>
                <a:spcPct val="120000"/>
              </a:lnSpc>
              <a:spcBef>
                <a:spcPts val="601"/>
              </a:spcBef>
              <a:buClr>
                <a:srgbClr val="50AB8E"/>
              </a:buClr>
              <a:buFont typeface="Wingdings" charset="2"/>
              <a:buChar char=""/>
            </a:pPr>
            <a:r>
              <a:rPr lang="de-DE" sz="2400" b="1" strike="noStrike" spc="-1">
                <a:solidFill>
                  <a:srgbClr val="50AB8E"/>
                </a:solidFill>
                <a:latin typeface="Calibri"/>
                <a:ea typeface="Zen Kaku Gothic New"/>
              </a:rPr>
              <a:t>Need </a:t>
            </a:r>
            <a:r>
              <a:rPr lang="de-DE" sz="2400" b="1" strike="noStrike" spc="-1" err="1">
                <a:solidFill>
                  <a:srgbClr val="50AB8E"/>
                </a:solidFill>
                <a:latin typeface="Calibri"/>
                <a:ea typeface="Zen Kaku Gothic New"/>
              </a:rPr>
              <a:t>for</a:t>
            </a:r>
            <a:r>
              <a:rPr lang="de-DE" sz="2400" b="1" strike="noStrike" spc="-1">
                <a:solidFill>
                  <a:srgbClr val="50AB8E"/>
                </a:solidFill>
                <a:latin typeface="Calibri"/>
                <a:ea typeface="Zen Kaku Gothic New"/>
              </a:rPr>
              <a:t> </a:t>
            </a:r>
            <a:r>
              <a:rPr lang="de-DE" sz="2400" b="1" strike="noStrike" spc="-1" err="1">
                <a:solidFill>
                  <a:srgbClr val="50AB8E"/>
                </a:solidFill>
                <a:latin typeface="Calibri"/>
                <a:ea typeface="Zen Kaku Gothic New"/>
              </a:rPr>
              <a:t>independent</a:t>
            </a:r>
            <a:r>
              <a:rPr lang="de-DE" sz="2400" b="1" strike="noStrike" spc="-1">
                <a:solidFill>
                  <a:srgbClr val="50AB8E"/>
                </a:solidFill>
                <a:latin typeface="Calibri"/>
                <a:ea typeface="Zen Kaku Gothic New"/>
              </a:rPr>
              <a:t> </a:t>
            </a:r>
            <a:r>
              <a:rPr lang="de-DE" sz="2400" b="1" strike="noStrike" spc="-1" err="1">
                <a:solidFill>
                  <a:srgbClr val="50AB8E"/>
                </a:solidFill>
                <a:latin typeface="Calibri"/>
                <a:ea typeface="Zen Kaku Gothic New"/>
              </a:rPr>
              <a:t>experts</a:t>
            </a:r>
            <a:r>
              <a:rPr lang="de-DE" sz="2400" b="1" strike="noStrike" spc="-1">
                <a:solidFill>
                  <a:srgbClr val="50AB8E"/>
                </a:solidFill>
                <a:latin typeface="Calibri"/>
                <a:ea typeface="Zen Kaku Gothic New"/>
              </a:rPr>
              <a:t> </a:t>
            </a:r>
            <a:r>
              <a:rPr lang="de-DE" sz="2400" b="0" strike="noStrike" spc="-1" err="1">
                <a:solidFill>
                  <a:srgbClr val="50AB8E"/>
                </a:solidFill>
                <a:latin typeface="Calibri"/>
                <a:ea typeface="Zen Kaku Gothic New"/>
              </a:rPr>
              <a:t>to</a:t>
            </a:r>
            <a:r>
              <a:rPr lang="de-DE" sz="2400" b="0" strike="noStrike" spc="-1">
                <a:solidFill>
                  <a:srgbClr val="50AB8E"/>
                </a:solidFill>
                <a:latin typeface="Calibri"/>
                <a:ea typeface="Zen Kaku Gothic New"/>
              </a:rPr>
              <a:t> </a:t>
            </a:r>
            <a:r>
              <a:rPr lang="de-DE" sz="2400" b="0" strike="noStrike" spc="-1" err="1">
                <a:solidFill>
                  <a:srgbClr val="50AB8E"/>
                </a:solidFill>
                <a:latin typeface="Calibri"/>
                <a:ea typeface="Zen Kaku Gothic New"/>
              </a:rPr>
              <a:t>conduct</a:t>
            </a:r>
            <a:r>
              <a:rPr lang="de-DE" sz="2400" b="0" strike="noStrike" spc="-1">
                <a:solidFill>
                  <a:srgbClr val="50AB8E"/>
                </a:solidFill>
                <a:latin typeface="Calibri"/>
                <a:ea typeface="Zen Kaku Gothic New"/>
              </a:rPr>
              <a:t> </a:t>
            </a:r>
            <a:r>
              <a:rPr lang="de-DE" sz="2400" b="0" strike="noStrike" spc="-1" err="1">
                <a:solidFill>
                  <a:srgbClr val="50AB8E"/>
                </a:solidFill>
                <a:latin typeface="Calibri"/>
                <a:ea typeface="Zen Kaku Gothic New"/>
              </a:rPr>
              <a:t>the</a:t>
            </a:r>
            <a:r>
              <a:rPr lang="de-DE" sz="2400" b="0" strike="noStrike" spc="-1">
                <a:solidFill>
                  <a:srgbClr val="50AB8E"/>
                </a:solidFill>
                <a:latin typeface="Calibri"/>
                <a:ea typeface="Zen Kaku Gothic New"/>
              </a:rPr>
              <a:t> </a:t>
            </a:r>
            <a:r>
              <a:rPr lang="de-DE" sz="2400" b="0" strike="noStrike" spc="-1" err="1">
                <a:solidFill>
                  <a:srgbClr val="50AB8E"/>
                </a:solidFill>
                <a:latin typeface="Calibri"/>
                <a:ea typeface="Zen Kaku Gothic New"/>
              </a:rPr>
              <a:t>assessment</a:t>
            </a:r>
            <a:r>
              <a:rPr lang="de-DE" sz="2400" b="0" strike="noStrike" spc="-1">
                <a:solidFill>
                  <a:srgbClr val="50AB8E"/>
                </a:solidFill>
                <a:latin typeface="Calibri"/>
                <a:ea typeface="Zen Kaku Gothic New"/>
              </a:rPr>
              <a:t>. </a:t>
            </a:r>
            <a:endParaRPr lang="it-IT" sz="2400" b="0" strike="noStrike" spc="-1">
              <a:solidFill>
                <a:schemeClr val="dk1"/>
              </a:solidFill>
              <a:latin typeface="Calibri"/>
            </a:endParaRPr>
          </a:p>
        </p:txBody>
      </p:sp>
      <p:pic>
        <p:nvPicPr>
          <p:cNvPr id="250" name="Immagine 3" descr="Immagine che contiene schermata, Carattere, Blu elettrico, Blu intenso&#10;&#10;Il contenuto generato dall'IA potrebbe non essere corretto."/>
          <p:cNvPicPr/>
          <p:nvPr/>
        </p:nvPicPr>
        <p:blipFill>
          <a:blip r:embed="rId2"/>
          <a:stretch/>
        </p:blipFill>
        <p:spPr>
          <a:xfrm>
            <a:off x="9832320" y="6292800"/>
            <a:ext cx="1795320" cy="399600"/>
          </a:xfrm>
          <a:prstGeom prst="rect">
            <a:avLst/>
          </a:prstGeom>
          <a:noFill/>
          <a:ln w="0">
            <a:noFill/>
          </a:ln>
        </p:spPr>
      </p:pic>
      <p:sp>
        <p:nvSpPr>
          <p:cNvPr id="251" name="Slide Number Placeholder 2"/>
          <p:cNvSpPr/>
          <p:nvPr/>
        </p:nvSpPr>
        <p:spPr>
          <a:xfrm>
            <a:off x="8885160" y="5794200"/>
            <a:ext cx="27428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defTabSz="914400">
              <a:lnSpc>
                <a:spcPct val="100000"/>
              </a:lnSpc>
            </a:pPr>
            <a:fld id="{5BD9199B-0CC9-4EFA-A6D0-36BC98FEA5FB}" type="slidenum">
              <a:rPr lang="it-IT" sz="1200" b="0" strike="noStrike" spc="-1">
                <a:solidFill>
                  <a:srgbClr val="8B8B8B"/>
                </a:solidFill>
                <a:latin typeface="Calibri"/>
              </a:rPr>
              <a:t>11</a:t>
            </a:fld>
            <a:endParaRPr lang="en-US" sz="1200" b="0" strike="noStrike" spc="-1">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p:nvPr/>
        </p:nvSpPr>
        <p:spPr>
          <a:xfrm>
            <a:off x="485280" y="345960"/>
            <a:ext cx="10046880" cy="1144440"/>
          </a:xfrm>
          <a:prstGeom prst="rect">
            <a:avLst/>
          </a:prstGeom>
          <a:noFill/>
          <a:ln w="0">
            <a:noFill/>
          </a:ln>
        </p:spPr>
        <p:txBody>
          <a:bodyPr vert="horz" lIns="91440" tIns="45720" rIns="91440" bIns="45720" rtlCol="0" anchor="ctr">
            <a:noAutofit/>
          </a:bodyPr>
          <a:lstStyle/>
          <a:p>
            <a:pPr>
              <a:lnSpc>
                <a:spcPct val="90000"/>
              </a:lnSpc>
              <a:spcBef>
                <a:spcPct val="0"/>
              </a:spcBef>
            </a:pPr>
            <a:r>
              <a:rPr lang="de-DE" sz="3200" b="1">
                <a:solidFill>
                  <a:srgbClr val="50AB8E"/>
                </a:solidFill>
              </a:rPr>
              <a:t>Solution: Web-</a:t>
            </a:r>
            <a:r>
              <a:rPr lang="de-DE" sz="3200" b="1" err="1">
                <a:solidFill>
                  <a:srgbClr val="50AB8E"/>
                </a:solidFill>
              </a:rPr>
              <a:t>based</a:t>
            </a:r>
            <a:r>
              <a:rPr lang="de-DE" sz="3200" b="1">
                <a:solidFill>
                  <a:srgbClr val="50AB8E"/>
                </a:solidFill>
              </a:rPr>
              <a:t> </a:t>
            </a:r>
            <a:r>
              <a:rPr lang="de-DE" sz="3200" b="1" err="1">
                <a:solidFill>
                  <a:srgbClr val="50AB8E"/>
                </a:solidFill>
              </a:rPr>
              <a:t>tool</a:t>
            </a:r>
            <a:r>
              <a:rPr lang="de-DE" sz="3200" b="1">
                <a:solidFill>
                  <a:srgbClr val="50AB8E"/>
                </a:solidFill>
              </a:rPr>
              <a:t> </a:t>
            </a:r>
            <a:endParaRPr lang="en-US" sz="3200" b="1">
              <a:solidFill>
                <a:srgbClr val="50AB8E"/>
              </a:solidFill>
            </a:endParaRPr>
          </a:p>
          <a:p>
            <a:pPr>
              <a:lnSpc>
                <a:spcPct val="90000"/>
              </a:lnSpc>
              <a:spcBef>
                <a:spcPct val="0"/>
              </a:spcBef>
            </a:pPr>
            <a:endParaRPr lang="en-US" sz="3200" b="1">
              <a:solidFill>
                <a:srgbClr val="50AB8E"/>
              </a:solidFill>
            </a:endParaRPr>
          </a:p>
        </p:txBody>
      </p:sp>
      <p:sp>
        <p:nvSpPr>
          <p:cNvPr id="253" name="TextBox 5"/>
          <p:cNvSpPr/>
          <p:nvPr/>
        </p:nvSpPr>
        <p:spPr>
          <a:xfrm>
            <a:off x="252360" y="1275120"/>
            <a:ext cx="5656320" cy="6069600"/>
          </a:xfrm>
          <a:prstGeom prst="rect">
            <a:avLst/>
          </a:prstGeom>
          <a:noFill/>
          <a:ln w="0">
            <a:noFill/>
          </a:ln>
        </p:spPr>
        <p:style>
          <a:lnRef idx="0">
            <a:scrgbClr r="0" g="0" b="0"/>
          </a:lnRef>
          <a:fillRef idx="0">
            <a:scrgbClr r="0" g="0" b="0"/>
          </a:fillRef>
          <a:effectRef idx="0">
            <a:scrgbClr r="0" g="0" b="0"/>
          </a:effectRef>
          <a:fontRef idx="minor"/>
        </p:style>
        <p:txBody>
          <a:bodyPr horzOverflow="overflow" numCol="1" spcCol="0" anchor="t">
            <a:spAutoFit/>
          </a:bodyPr>
          <a:lstStyle/>
          <a:p>
            <a:pPr marL="456480" indent="-343080" defTabSz="914400">
              <a:lnSpc>
                <a:spcPts val="3674"/>
              </a:lnSpc>
              <a:buClr>
                <a:srgbClr val="50AB8E"/>
              </a:buClr>
              <a:buFont typeface="Wingdings,Sans-Serif"/>
              <a:buChar char="Ø"/>
            </a:pPr>
            <a:r>
              <a:rPr lang="en-GB" sz="2400" b="0" u="sng" strike="noStrike" spc="-1">
                <a:solidFill>
                  <a:srgbClr val="50AB8E"/>
                </a:solidFill>
                <a:uFillTx/>
                <a:latin typeface="Calibri"/>
              </a:rPr>
              <a:t>User-friendly,</a:t>
            </a:r>
            <a:r>
              <a:rPr lang="en-GB" sz="2400" b="0" strike="noStrike" spc="-1">
                <a:solidFill>
                  <a:srgbClr val="50AB8E"/>
                </a:solidFill>
                <a:latin typeface="Calibri"/>
              </a:rPr>
              <a:t> online template of Excel-based BMT. </a:t>
            </a:r>
            <a:r>
              <a:rPr lang="en-US" sz="2400" b="0" strike="noStrike" spc="-1">
                <a:solidFill>
                  <a:schemeClr val="dk1"/>
                </a:solidFill>
                <a:latin typeface="Calibri"/>
              </a:rPr>
              <a:t>​</a:t>
            </a:r>
            <a:endParaRPr lang="en-US" sz="2400" b="0" strike="noStrike" spc="-1">
              <a:solidFill>
                <a:srgbClr val="000000"/>
              </a:solidFill>
              <a:latin typeface="Calibri"/>
            </a:endParaRPr>
          </a:p>
          <a:p>
            <a:pPr marL="456480" indent="-343080" defTabSz="914400">
              <a:lnSpc>
                <a:spcPts val="3674"/>
              </a:lnSpc>
              <a:buClr>
                <a:srgbClr val="50AB8E"/>
              </a:buClr>
              <a:buFont typeface="Wingdings,Sans-Serif"/>
              <a:buChar char="Ø"/>
            </a:pPr>
            <a:r>
              <a:rPr lang="en-GB" sz="2400" b="0" strike="noStrike" spc="-1">
                <a:solidFill>
                  <a:srgbClr val="50AB8E"/>
                </a:solidFill>
                <a:latin typeface="Calibri"/>
              </a:rPr>
              <a:t>Enhances accessibility, data visualisation and dynamic reporting.</a:t>
            </a:r>
            <a:r>
              <a:rPr lang="en-US" sz="2400" b="0" strike="noStrike" spc="-1">
                <a:solidFill>
                  <a:schemeClr val="dk1"/>
                </a:solidFill>
                <a:latin typeface="Calibri"/>
              </a:rPr>
              <a:t>​</a:t>
            </a:r>
            <a:endParaRPr lang="en-US" sz="2400" b="0" strike="noStrike" spc="-1">
              <a:solidFill>
                <a:srgbClr val="000000"/>
              </a:solidFill>
              <a:latin typeface="Calibri"/>
            </a:endParaRPr>
          </a:p>
          <a:p>
            <a:pPr marL="456480" indent="-343080" defTabSz="914400">
              <a:lnSpc>
                <a:spcPts val="3674"/>
              </a:lnSpc>
              <a:buClr>
                <a:srgbClr val="50AB8E"/>
              </a:buClr>
              <a:buFont typeface="Wingdings,Sans-Serif"/>
              <a:buChar char="Ø"/>
            </a:pPr>
            <a:r>
              <a:rPr lang="en-US" sz="2400" b="0" strike="noStrike" spc="-1">
                <a:solidFill>
                  <a:srgbClr val="50AB8E"/>
                </a:solidFill>
                <a:latin typeface="Calibri"/>
              </a:rPr>
              <a:t>Improved automatic scoring and processing.</a:t>
            </a:r>
            <a:endParaRPr lang="en-US" sz="2400" b="0" strike="noStrike" spc="-1">
              <a:solidFill>
                <a:srgbClr val="000000"/>
              </a:solidFill>
              <a:latin typeface="Calibri"/>
            </a:endParaRPr>
          </a:p>
          <a:p>
            <a:pPr marL="456480" indent="-343080" defTabSz="914400">
              <a:lnSpc>
                <a:spcPct val="120000"/>
              </a:lnSpc>
              <a:spcBef>
                <a:spcPts val="601"/>
              </a:spcBef>
              <a:buClr>
                <a:srgbClr val="50AB8E"/>
              </a:buClr>
              <a:buFont typeface="Wingdings,Sans-Serif"/>
              <a:buChar char="Ø"/>
            </a:pPr>
            <a:r>
              <a:rPr lang="en-US" sz="2400" b="0" strike="noStrike" spc="-1">
                <a:solidFill>
                  <a:srgbClr val="50AB8E"/>
                </a:solidFill>
                <a:latin typeface="Calibri"/>
                <a:ea typeface="Calibri"/>
              </a:rPr>
              <a:t>Option to download the assessment.</a:t>
            </a:r>
            <a:endParaRPr lang="en-US" sz="2400" b="0" strike="noStrike" spc="-1">
              <a:solidFill>
                <a:srgbClr val="000000"/>
              </a:solidFill>
              <a:latin typeface="Calibri"/>
            </a:endParaRPr>
          </a:p>
          <a:p>
            <a:pPr marL="456480" indent="-343080" defTabSz="914400">
              <a:lnSpc>
                <a:spcPct val="120000"/>
              </a:lnSpc>
              <a:spcBef>
                <a:spcPts val="601"/>
              </a:spcBef>
              <a:buClr>
                <a:srgbClr val="50AB8E"/>
              </a:buClr>
              <a:buFont typeface="Wingdings,Sans-Serif"/>
              <a:buChar char="Ø"/>
            </a:pPr>
            <a:r>
              <a:rPr lang="en-GB" sz="2400" b="0" strike="noStrike" spc="-1">
                <a:solidFill>
                  <a:srgbClr val="50AB8E"/>
                </a:solidFill>
                <a:latin typeface="Calibri"/>
                <a:ea typeface="Calibri"/>
              </a:rPr>
              <a:t>Link: </a:t>
            </a:r>
            <a:r>
              <a:rPr lang="en-GB" sz="2400" b="0" u="sng" strike="noStrike" spc="-1">
                <a:solidFill>
                  <a:srgbClr val="0563C1"/>
                </a:solidFill>
                <a:uFillTx/>
                <a:latin typeface="Calibri"/>
                <a:ea typeface="Calibri"/>
                <a:hlinkClick r:id="rId2"/>
              </a:rPr>
              <a:t>https://star4bbs.eu/web-tool/</a:t>
            </a:r>
            <a:endParaRPr lang="en-US" sz="2400" b="0" strike="noStrike" spc="-1">
              <a:solidFill>
                <a:srgbClr val="000000"/>
              </a:solidFill>
              <a:latin typeface="Calibri"/>
            </a:endParaRPr>
          </a:p>
          <a:p>
            <a:pPr marL="456480" indent="-343080" defTabSz="914400">
              <a:lnSpc>
                <a:spcPct val="120000"/>
              </a:lnSpc>
              <a:spcBef>
                <a:spcPts val="601"/>
              </a:spcBef>
              <a:buClr>
                <a:srgbClr val="50AB8E"/>
              </a:buClr>
              <a:buFont typeface="Wingdings,Sans-Serif"/>
              <a:buChar char="Ø"/>
            </a:pPr>
            <a:r>
              <a:rPr lang="en-GB" sz="2400" b="0" strike="noStrike" spc="-1">
                <a:solidFill>
                  <a:srgbClr val="50AB8E"/>
                </a:solidFill>
                <a:latin typeface="Calibri"/>
                <a:ea typeface="Calibri"/>
              </a:rPr>
              <a:t>Guide on how to use the tool.</a:t>
            </a:r>
            <a:endParaRPr lang="en-US" sz="2400" b="0" strike="noStrike" spc="-1">
              <a:solidFill>
                <a:srgbClr val="000000"/>
              </a:solidFill>
              <a:latin typeface="Calibri"/>
            </a:endParaRPr>
          </a:p>
          <a:p>
            <a:pPr defTabSz="914400">
              <a:lnSpc>
                <a:spcPct val="120000"/>
              </a:lnSpc>
              <a:spcBef>
                <a:spcPts val="601"/>
              </a:spcBef>
            </a:pPr>
            <a:endParaRPr lang="en-US" sz="2400" b="0" strike="noStrike" spc="-1">
              <a:solidFill>
                <a:srgbClr val="000000"/>
              </a:solidFill>
              <a:latin typeface="Calibri"/>
            </a:endParaRPr>
          </a:p>
          <a:p>
            <a:pPr defTabSz="914400">
              <a:lnSpc>
                <a:spcPct val="120000"/>
              </a:lnSpc>
              <a:spcBef>
                <a:spcPts val="601"/>
              </a:spcBef>
            </a:pPr>
            <a:endParaRPr lang="en-US" sz="2400" b="0" strike="noStrike" spc="-1">
              <a:solidFill>
                <a:srgbClr val="000000"/>
              </a:solidFill>
              <a:latin typeface="Calibri"/>
            </a:endParaRPr>
          </a:p>
          <a:p>
            <a:pPr marL="113760" defTabSz="914400">
              <a:lnSpc>
                <a:spcPct val="120000"/>
              </a:lnSpc>
              <a:spcBef>
                <a:spcPts val="601"/>
              </a:spcBef>
            </a:pPr>
            <a:endParaRPr lang="en-US" sz="2800" b="0" strike="noStrike" spc="-1">
              <a:solidFill>
                <a:srgbClr val="000000"/>
              </a:solidFill>
              <a:latin typeface="Calibri"/>
            </a:endParaRPr>
          </a:p>
          <a:p>
            <a:pPr defTabSz="914400">
              <a:lnSpc>
                <a:spcPct val="100000"/>
              </a:lnSpc>
            </a:pPr>
            <a:endParaRPr lang="en-US" sz="1600" b="0" strike="noStrike" spc="-1">
              <a:solidFill>
                <a:srgbClr val="000000"/>
              </a:solidFill>
              <a:latin typeface="Calibri"/>
            </a:endParaRPr>
          </a:p>
        </p:txBody>
      </p:sp>
      <p:pic>
        <p:nvPicPr>
          <p:cNvPr id="254" name="Picture 2"/>
          <p:cNvPicPr/>
          <p:nvPr/>
        </p:nvPicPr>
        <p:blipFill>
          <a:blip r:embed="rId3"/>
          <a:srcRect l="-14167" b="-22042"/>
          <a:stretch/>
        </p:blipFill>
        <p:spPr>
          <a:xfrm>
            <a:off x="6095880" y="1032480"/>
            <a:ext cx="5831640" cy="4313520"/>
          </a:xfrm>
          <a:prstGeom prst="rect">
            <a:avLst/>
          </a:prstGeom>
          <a:noFill/>
          <a:ln w="0">
            <a:noFill/>
          </a:ln>
        </p:spPr>
      </p:pic>
      <p:pic>
        <p:nvPicPr>
          <p:cNvPr id="255" name="Immagine 1" descr="Immagine che contiene schermata, Carattere, Blu elettrico, Blu intenso&#10;&#10;Il contenuto generato dall'IA potrebbe non essere corretto."/>
          <p:cNvPicPr/>
          <p:nvPr/>
        </p:nvPicPr>
        <p:blipFill>
          <a:blip r:embed="rId4"/>
          <a:stretch/>
        </p:blipFill>
        <p:spPr>
          <a:xfrm>
            <a:off x="9832320" y="6292800"/>
            <a:ext cx="1795320" cy="399600"/>
          </a:xfrm>
          <a:prstGeom prst="rect">
            <a:avLst/>
          </a:prstGeom>
          <a:noFill/>
          <a:ln w="0">
            <a:noFill/>
          </a:ln>
        </p:spPr>
      </p:pic>
      <p:sp>
        <p:nvSpPr>
          <p:cNvPr id="256" name="Textfeld 6"/>
          <p:cNvSpPr/>
          <p:nvPr/>
        </p:nvSpPr>
        <p:spPr>
          <a:xfrm>
            <a:off x="5731560" y="5629320"/>
            <a:ext cx="6095520" cy="638280"/>
          </a:xfrm>
          <a:prstGeom prst="rect">
            <a:avLst/>
          </a:prstGeom>
          <a:noFill/>
          <a:ln w="0">
            <a:solidFill>
              <a:srgbClr val="70AD47"/>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sng" strike="noStrike" spc="-1">
                <a:solidFill>
                  <a:schemeClr val="dk1"/>
                </a:solidFill>
                <a:uFillTx/>
                <a:latin typeface="Calibri"/>
                <a:hlinkClick r:id="rId5"/>
              </a:rPr>
              <a:t>https://www.youtube.com/watch?v=0oFy22sw6oM</a:t>
            </a:r>
            <a:endParaRPr lang="en-US" sz="1800" b="0" strike="noStrike" spc="-1">
              <a:solidFill>
                <a:srgbClr val="000000"/>
              </a:solidFill>
              <a:latin typeface="Calibri"/>
            </a:endParaRPr>
          </a:p>
          <a:p>
            <a:pPr defTabSz="914400">
              <a:lnSpc>
                <a:spcPct val="100000"/>
              </a:lnSpc>
            </a:pPr>
            <a:endParaRPr lang="en-US" sz="1800" b="0" strike="noStrike" spc="-1">
              <a:solidFill>
                <a:srgbClr val="000000"/>
              </a:solid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asellaDiTesto 5"/>
          <p:cNvSpPr/>
          <p:nvPr/>
        </p:nvSpPr>
        <p:spPr>
          <a:xfrm>
            <a:off x="1825930" y="1025280"/>
            <a:ext cx="8542059" cy="439975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it-IT" sz="4400" b="1" strike="noStrike" spc="-1">
                <a:solidFill>
                  <a:srgbClr val="50AB8E"/>
                </a:solidFill>
                <a:latin typeface="Zen Kaku Gothic New"/>
                <a:ea typeface="Zen Kaku Gothic New"/>
              </a:rPr>
              <a:t>THANK YOU FOR YOUR ATTENTION!</a:t>
            </a:r>
            <a:endParaRPr lang="en-US" sz="4400" b="0" strike="noStrike" spc="-1">
              <a:solidFill>
                <a:srgbClr val="000000"/>
              </a:solidFill>
              <a:latin typeface="Calibri"/>
            </a:endParaRPr>
          </a:p>
          <a:p>
            <a:pPr algn="ctr" defTabSz="914400">
              <a:lnSpc>
                <a:spcPct val="100000"/>
              </a:lnSpc>
            </a:pPr>
            <a:endParaRPr lang="en-US" sz="2000" b="0" strike="noStrike" spc="-1">
              <a:solidFill>
                <a:srgbClr val="000000"/>
              </a:solidFill>
              <a:latin typeface="Calibri"/>
            </a:endParaRPr>
          </a:p>
          <a:p>
            <a:pPr algn="ctr" defTabSz="914400">
              <a:lnSpc>
                <a:spcPct val="100000"/>
              </a:lnSpc>
            </a:pPr>
            <a:r>
              <a:rPr lang="it-IT" sz="3000" b="0" strike="noStrike" spc="-1">
                <a:solidFill>
                  <a:srgbClr val="164A3A"/>
                </a:solidFill>
                <a:latin typeface="Calibri"/>
                <a:ea typeface="Zen Kaku Gothic New"/>
              </a:rPr>
              <a:t>Contacts:</a:t>
            </a:r>
            <a:endParaRPr lang="en-US" sz="3000" b="0" strike="noStrike" spc="-1">
              <a:solidFill>
                <a:srgbClr val="000000"/>
              </a:solidFill>
              <a:latin typeface="Calibri"/>
            </a:endParaRPr>
          </a:p>
          <a:p>
            <a:pPr algn="ctr" defTabSz="914400">
              <a:lnSpc>
                <a:spcPct val="150000"/>
              </a:lnSpc>
            </a:pPr>
            <a:r>
              <a:rPr lang="it-IT" sz="2000" b="0" u="sng" strike="noStrike" spc="-1">
                <a:solidFill>
                  <a:srgbClr val="0563C1"/>
                </a:solidFill>
                <a:uFillTx/>
                <a:latin typeface="Zen Kaku Gothic New"/>
                <a:ea typeface="Zen Kaku Gothic New"/>
                <a:hlinkClick r:id="rId2"/>
              </a:rPr>
              <a:t>Luana.ladu@tu-berlin.de</a:t>
            </a:r>
            <a:r>
              <a:rPr lang="it-IT" sz="2000" b="0" strike="noStrike" spc="-1">
                <a:solidFill>
                  <a:srgbClr val="50AB8E"/>
                </a:solidFill>
                <a:latin typeface="Zen Kaku Gothic New"/>
                <a:ea typeface="Zen Kaku Gothic New"/>
              </a:rPr>
              <a:t>  </a:t>
            </a:r>
            <a:r>
              <a:rPr lang="it-IT" sz="2000" b="0" u="sng" strike="noStrike" spc="-1">
                <a:solidFill>
                  <a:srgbClr val="0563C1"/>
                </a:solidFill>
                <a:uFillTx/>
                <a:latin typeface="Zen Kaku Gothic New"/>
                <a:ea typeface="Zen Kaku Gothic New"/>
                <a:hlinkClick r:id="rId3"/>
              </a:rPr>
              <a:t>Matovic@tu-berlin.de</a:t>
            </a:r>
            <a:r>
              <a:rPr lang="it-IT" sz="2000" b="0" strike="noStrike" spc="-1">
                <a:solidFill>
                  <a:srgbClr val="50AB8E"/>
                </a:solidFill>
                <a:latin typeface="Zen Kaku Gothic New"/>
                <a:ea typeface="Zen Kaku Gothic New"/>
              </a:rPr>
              <a:t> (STAR4BBS)</a:t>
            </a:r>
            <a:endParaRPr lang="en-US" sz="2000" b="0" strike="noStrike" spc="-1">
              <a:solidFill>
                <a:srgbClr val="000000"/>
              </a:solidFill>
              <a:latin typeface="Calibri"/>
            </a:endParaRPr>
          </a:p>
          <a:p>
            <a:pPr algn="ctr">
              <a:lnSpc>
                <a:spcPct val="150000"/>
              </a:lnSpc>
            </a:pPr>
            <a:r>
              <a:rPr lang="it-IT" sz="2000" u="sng" spc="-1">
                <a:solidFill>
                  <a:srgbClr val="0563C1"/>
                </a:solidFill>
                <a:latin typeface="Zen Kaku Gothic New"/>
                <a:ea typeface="Zen Kaku Gothic New"/>
              </a:rPr>
              <a:t>iris.vuralgursel@wur.nl</a:t>
            </a:r>
            <a:r>
              <a:rPr lang="it-IT" sz="2000" b="0" strike="noStrike" spc="-1">
                <a:solidFill>
                  <a:srgbClr val="50AB8E"/>
                </a:solidFill>
                <a:latin typeface="Zen Kaku Gothic New"/>
                <a:ea typeface="Zen Kaku Gothic New"/>
              </a:rPr>
              <a:t>   </a:t>
            </a:r>
            <a:r>
              <a:rPr lang="it-IT" sz="2000" u="sng" spc="-1">
                <a:solidFill>
                  <a:srgbClr val="0563C1"/>
                </a:solidFill>
                <a:latin typeface="Zen Kaku Gothic New"/>
                <a:ea typeface="Zen Kaku Gothic New"/>
                <a:hlinkClick r:id="rId4"/>
              </a:rPr>
              <a:t>heleen.ballemans@wur.nl</a:t>
            </a:r>
            <a:r>
              <a:rPr lang="it-IT" sz="2000" spc="-1">
                <a:solidFill>
                  <a:srgbClr val="50AB8E"/>
                </a:solidFill>
                <a:latin typeface="Zen Kaku Gothic New"/>
                <a:ea typeface="Zen Kaku Gothic New"/>
              </a:rPr>
              <a:t> (</a:t>
            </a:r>
            <a:r>
              <a:rPr lang="it-IT" sz="2000" b="0" strike="noStrike" spc="-1">
                <a:solidFill>
                  <a:srgbClr val="50AB8E"/>
                </a:solidFill>
                <a:latin typeface="Zen Kaku Gothic New"/>
                <a:ea typeface="Zen Kaku Gothic New"/>
              </a:rPr>
              <a:t>SUSTCERT4BIOBASED)</a:t>
            </a:r>
            <a:endParaRPr lang="en-US" sz="2000" b="0" strike="noStrike" spc="-1">
              <a:solidFill>
                <a:srgbClr val="000000"/>
              </a:solidFill>
              <a:latin typeface="Calibri"/>
            </a:endParaRPr>
          </a:p>
          <a:p>
            <a:pPr algn="ctr" defTabSz="914400">
              <a:lnSpc>
                <a:spcPct val="150000"/>
              </a:lnSpc>
            </a:pPr>
            <a:r>
              <a:rPr lang="it-IT" sz="2000" b="0" u="sng" strike="noStrike" spc="-1">
                <a:solidFill>
                  <a:srgbClr val="0563C1"/>
                </a:solidFill>
                <a:uFillTx/>
                <a:latin typeface="Zen Kaku Gothic New"/>
                <a:ea typeface="Zen Kaku Gothic New"/>
                <a:hlinkClick r:id="rId5"/>
              </a:rPr>
              <a:t>H.M.Junginger@uu.nl M.khairani@uu.nl</a:t>
            </a:r>
            <a:r>
              <a:rPr lang="it-IT" sz="2000" b="0" strike="noStrike" spc="-1">
                <a:solidFill>
                  <a:srgbClr val="50AB8E"/>
                </a:solidFill>
                <a:latin typeface="Zen Kaku Gothic New"/>
                <a:ea typeface="Zen Kaku Gothic New"/>
              </a:rPr>
              <a:t> (HARMONITOR)</a:t>
            </a:r>
            <a:endParaRPr lang="en-US" sz="2000" b="0" strike="noStrike" spc="-1">
              <a:solidFill>
                <a:srgbClr val="000000"/>
              </a:solidFill>
              <a:latin typeface="Calibri"/>
            </a:endParaRPr>
          </a:p>
          <a:p>
            <a:pPr algn="ctr" defTabSz="914400">
              <a:lnSpc>
                <a:spcPct val="100000"/>
              </a:lnSpc>
            </a:pPr>
            <a:endParaRPr lang="en-US" sz="2400" b="0" strike="noStrike" spc="-1">
              <a:solidFill>
                <a:srgbClr val="000000"/>
              </a:solidFill>
              <a:latin typeface="Calibri"/>
            </a:endParaRPr>
          </a:p>
          <a:p>
            <a:pPr algn="ctr" defTabSz="914400">
              <a:lnSpc>
                <a:spcPct val="100000"/>
              </a:lnSpc>
            </a:pPr>
            <a:endParaRPr lang="en-US" sz="2400" b="0" strike="noStrike" spc="-1">
              <a:solidFill>
                <a:srgbClr val="000000"/>
              </a:solidFill>
              <a:latin typeface="Calibri"/>
            </a:endParaRPr>
          </a:p>
          <a:p>
            <a:pPr algn="ctr" defTabSz="914400">
              <a:lnSpc>
                <a:spcPct val="100000"/>
              </a:lnSpc>
            </a:pPr>
            <a:endParaRPr lang="en-US" sz="2400" b="0" strike="noStrike" spc="-1">
              <a:solidFill>
                <a:srgbClr val="000000"/>
              </a:solidFill>
              <a:latin typeface="Calibri"/>
            </a:endParaRPr>
          </a:p>
          <a:p>
            <a:pPr algn="ctr" defTabSz="914400">
              <a:lnSpc>
                <a:spcPct val="100000"/>
              </a:lnSpc>
            </a:pPr>
            <a:endParaRPr lang="en-US" sz="2400" b="0" strike="noStrike" spc="-1">
              <a:solidFill>
                <a:srgbClr val="000000"/>
              </a:solidFill>
              <a:latin typeface="Calibri"/>
            </a:endParaRPr>
          </a:p>
        </p:txBody>
      </p:sp>
      <p:sp>
        <p:nvSpPr>
          <p:cNvPr id="258" name="CasellaDiTesto 12"/>
          <p:cNvSpPr/>
          <p:nvPr/>
        </p:nvSpPr>
        <p:spPr>
          <a:xfrm>
            <a:off x="3712320" y="5482440"/>
            <a:ext cx="72968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t-IT" sz="1200" b="0" strike="noStrike" spc="-1">
                <a:solidFill>
                  <a:schemeClr val="dk1"/>
                </a:solidFill>
                <a:latin typeface="Calibri"/>
              </a:rPr>
              <a:t>This </a:t>
            </a:r>
            <a:r>
              <a:rPr lang="it-IT" sz="1200" b="0" strike="noStrike" spc="-1">
                <a:solidFill>
                  <a:schemeClr val="dk1"/>
                </a:solidFill>
                <a:latin typeface="Zen Kaku Gothic New"/>
                <a:ea typeface="Zen Kaku Gothic New"/>
              </a:rPr>
              <a:t>presentation has been produced by ICONS in the context of the Horizon Results Booster services delivered to SUSTCERT4BIOBASED (GA 101059785 ), HARMONITOR (GA 101060133), and STAR4BBS (GA 101060588). This product doesn’t reflect the views of the European Commission. </a:t>
            </a:r>
            <a:endParaRPr lang="en-US" sz="1200" b="0" strike="noStrike" spc="-1">
              <a:solidFill>
                <a:srgbClr val="000000"/>
              </a:solidFill>
              <a:latin typeface="Calibri"/>
            </a:endParaRPr>
          </a:p>
        </p:txBody>
      </p:sp>
      <p:pic>
        <p:nvPicPr>
          <p:cNvPr id="259" name="Immagine 18" descr="Immagine che contiene testo, Carattere, logo, Elementi grafici&#10;&#10;Descrizione generata automaticamente"/>
          <p:cNvPicPr/>
          <p:nvPr/>
        </p:nvPicPr>
        <p:blipFill>
          <a:blip r:embed="rId6"/>
          <a:stretch/>
        </p:blipFill>
        <p:spPr>
          <a:xfrm>
            <a:off x="838080" y="5173200"/>
            <a:ext cx="2529720" cy="1264680"/>
          </a:xfrm>
          <a:prstGeom prst="rect">
            <a:avLst/>
          </a:prstGeom>
          <a:noFill/>
          <a:ln w="0">
            <a:noFill/>
          </a:ln>
        </p:spPr>
      </p:pic>
      <p:pic>
        <p:nvPicPr>
          <p:cNvPr id="260" name="Elemento grafico 3" descr="Inviare con riempimento a tinta unita"/>
          <p:cNvPicPr/>
          <p:nvPr/>
        </p:nvPicPr>
        <p:blipFill>
          <a:blip r:embed="rId7">
            <a:extLst>
              <a:ext uri="{96DAC541-7B7A-43D3-8B79-37D633B846F1}">
                <asvg:svgBlip xmlns:asvg="http://schemas.microsoft.com/office/drawing/2016/SVG/main" r:embed="rId8"/>
              </a:ext>
            </a:extLst>
          </a:blip>
          <a:stretch/>
        </p:blipFill>
        <p:spPr>
          <a:xfrm>
            <a:off x="4572000" y="1838160"/>
            <a:ext cx="755280" cy="755280"/>
          </a:xfrm>
          <a:prstGeom prst="rect">
            <a:avLst/>
          </a:prstGeom>
          <a:noFill/>
          <a:ln w="0">
            <a:noFill/>
          </a:ln>
        </p:spPr>
      </p:pic>
      <p:sp>
        <p:nvSpPr>
          <p:cNvPr id="2" name="PlaceHolder 1"/>
          <p:cNvSpPr>
            <a:spLocks noGrp="1"/>
          </p:cNvSpPr>
          <p:nvPr>
            <p:ph type="sldNum" idx="3"/>
          </p:nvPr>
        </p:nvSpPr>
        <p:spPr/>
        <p:txBody>
          <a:bodyPr/>
          <a:lstStyle/>
          <a:p>
            <a:fld id="{7AC8FEF1-6550-403A-8FCB-1D2D7B277511}" type="slidenum">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477AE-087F-16F9-6212-9345D2BE7E7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FD80F1-5550-667B-697D-92FF2970188C}"/>
              </a:ext>
            </a:extLst>
          </p:cNvPr>
          <p:cNvSpPr>
            <a:spLocks noGrp="1"/>
          </p:cNvSpPr>
          <p:nvPr>
            <p:ph type="ctrTitle"/>
          </p:nvPr>
        </p:nvSpPr>
        <p:spPr>
          <a:xfrm>
            <a:off x="755903" y="3399769"/>
            <a:ext cx="10640754" cy="775845"/>
          </a:xfrm>
        </p:spPr>
        <p:txBody>
          <a:bodyPr anchor="b">
            <a:normAutofit/>
          </a:bodyPr>
          <a:lstStyle/>
          <a:p>
            <a:r>
              <a:rPr lang="it-IT" sz="4000" b="1" dirty="0">
                <a:solidFill>
                  <a:srgbClr val="50AB8E"/>
                </a:solidFill>
                <a:ea typeface="Zen Kaku Gothic New"/>
              </a:rPr>
              <a:t>BMT System level</a:t>
            </a:r>
            <a:endParaRPr lang="en-US" b="1" dirty="0">
              <a:ea typeface="Zen Kaku Gothic New"/>
            </a:endParaRPr>
          </a:p>
        </p:txBody>
      </p:sp>
      <p:sp>
        <p:nvSpPr>
          <p:cNvPr id="3" name="Sottotitolo 2">
            <a:extLst>
              <a:ext uri="{FF2B5EF4-FFF2-40B4-BE49-F238E27FC236}">
                <a16:creationId xmlns:a16="http://schemas.microsoft.com/office/drawing/2014/main" id="{E0C21C3A-718F-A1D7-4FFA-8F4E563AE33A}"/>
              </a:ext>
            </a:extLst>
          </p:cNvPr>
          <p:cNvSpPr>
            <a:spLocks noGrp="1"/>
          </p:cNvSpPr>
          <p:nvPr>
            <p:ph type="subTitle" idx="1"/>
          </p:nvPr>
        </p:nvSpPr>
        <p:spPr>
          <a:xfrm>
            <a:off x="795343" y="3787691"/>
            <a:ext cx="10791932" cy="1794492"/>
          </a:xfrm>
        </p:spPr>
        <p:txBody>
          <a:bodyPr vert="horz" lIns="91440" tIns="45720" rIns="91440" bIns="45720" rtlCol="0" anchor="ctr">
            <a:noAutofit/>
          </a:bodyPr>
          <a:lstStyle/>
          <a:p>
            <a:endParaRPr lang="es-ES" sz="2000" dirty="0">
              <a:latin typeface="Zen Kaku Gothic New" pitchFamily="2" charset="-128"/>
              <a:ea typeface="Zen Kaku Gothic New" pitchFamily="2" charset="-128"/>
            </a:endParaRPr>
          </a:p>
          <a:p>
            <a:endParaRPr lang="en-GB" sz="2800" dirty="0">
              <a:solidFill>
                <a:srgbClr val="50AB8E"/>
              </a:solidFill>
              <a:ea typeface="Zen Kaku Gothic New" pitchFamily="2" charset="-128"/>
              <a:cs typeface="Calibri"/>
            </a:endParaRPr>
          </a:p>
          <a:p>
            <a:r>
              <a:rPr lang="en-GB" b="1" dirty="0">
                <a:solidFill>
                  <a:srgbClr val="50AB8E"/>
                </a:solidFill>
                <a:ea typeface="Zen Kaku Gothic New" pitchFamily="2" charset="-128"/>
                <a:cs typeface="Calibri"/>
              </a:rPr>
              <a:t>EDU4STADARDS Webinar</a:t>
            </a:r>
          </a:p>
          <a:p>
            <a:r>
              <a:rPr lang="en-GB" dirty="0">
                <a:solidFill>
                  <a:srgbClr val="50AB8E"/>
                </a:solidFill>
                <a:ea typeface="Zen Kaku Gothic New" pitchFamily="2" charset="-128"/>
                <a:cs typeface="Calibri"/>
              </a:rPr>
              <a:t>Nikola Matovic, </a:t>
            </a:r>
            <a:r>
              <a:rPr lang="en-US" i="1" spc="-1" dirty="0" err="1">
                <a:solidFill>
                  <a:srgbClr val="50AB8E"/>
                </a:solidFill>
                <a:ea typeface="Zen Kaku Gothic New"/>
              </a:rPr>
              <a:t>Technische</a:t>
            </a:r>
            <a:r>
              <a:rPr lang="en-US" i="1" spc="-1" dirty="0">
                <a:solidFill>
                  <a:srgbClr val="50AB8E"/>
                </a:solidFill>
                <a:ea typeface="Zen Kaku Gothic New"/>
              </a:rPr>
              <a:t> Universität Berlin</a:t>
            </a:r>
            <a:endParaRPr lang="en-GB" i="1" dirty="0">
              <a:solidFill>
                <a:srgbClr val="50AB8E"/>
              </a:solidFill>
              <a:ea typeface="Zen Kaku Gothic New" pitchFamily="2" charset="-128"/>
              <a:cs typeface="Calibri"/>
            </a:endParaRPr>
          </a:p>
          <a:p>
            <a:r>
              <a:rPr lang="en-GB" dirty="0">
                <a:solidFill>
                  <a:srgbClr val="50AB8E"/>
                </a:solidFill>
                <a:ea typeface="Zen Kaku Gothic New" pitchFamily="2" charset="-128"/>
                <a:cs typeface="Calibri"/>
              </a:rPr>
              <a:t>29 June 2026 – Online </a:t>
            </a:r>
            <a:endParaRPr lang="en-GB" dirty="0">
              <a:solidFill>
                <a:srgbClr val="50AB8E"/>
              </a:solidFill>
              <a:ea typeface="Zen Kaku Gothic New" pitchFamily="2" charset="-128"/>
            </a:endParaRPr>
          </a:p>
        </p:txBody>
      </p:sp>
      <p:pic>
        <p:nvPicPr>
          <p:cNvPr id="5" name="Immagine 4">
            <a:extLst>
              <a:ext uri="{FF2B5EF4-FFF2-40B4-BE49-F238E27FC236}">
                <a16:creationId xmlns:a16="http://schemas.microsoft.com/office/drawing/2014/main" id="{D0D72B0B-19C0-8B41-F972-AAD0B9F60139}"/>
              </a:ext>
            </a:extLst>
          </p:cNvPr>
          <p:cNvPicPr>
            <a:picLocks noChangeAspect="1"/>
          </p:cNvPicPr>
          <p:nvPr/>
        </p:nvPicPr>
        <p:blipFill>
          <a:blip r:embed="rId3"/>
          <a:stretch>
            <a:fillRect/>
          </a:stretch>
        </p:blipFill>
        <p:spPr>
          <a:xfrm>
            <a:off x="302342" y="917298"/>
            <a:ext cx="11525864" cy="1642432"/>
          </a:xfrm>
          <a:prstGeom prst="rect">
            <a:avLst/>
          </a:prstGeom>
        </p:spPr>
      </p:pic>
    </p:spTree>
    <p:extLst>
      <p:ext uri="{BB962C8B-B14F-4D97-AF65-F5344CB8AC3E}">
        <p14:creationId xmlns:p14="http://schemas.microsoft.com/office/powerpoint/2010/main" val="363588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E1E8-27AE-7308-E751-A6467F4B8FC5}"/>
            </a:ext>
          </a:extLst>
        </p:cNvPr>
        <p:cNvGrpSpPr/>
        <p:nvPr/>
      </p:nvGrpSpPr>
      <p:grpSpPr>
        <a:xfrm>
          <a:off x="0" y="0"/>
          <a:ext cx="0" cy="0"/>
          <a:chOff x="0" y="0"/>
          <a:chExt cx="0" cy="0"/>
        </a:xfrm>
      </p:grpSpPr>
      <p:pic>
        <p:nvPicPr>
          <p:cNvPr id="4" name="Immagine 4">
            <a:extLst>
              <a:ext uri="{FF2B5EF4-FFF2-40B4-BE49-F238E27FC236}">
                <a16:creationId xmlns:a16="http://schemas.microsoft.com/office/drawing/2014/main" id="{C414D556-0CEB-110A-2A8A-CA3CCCE79860}"/>
              </a:ext>
            </a:extLst>
          </p:cNvPr>
          <p:cNvPicPr>
            <a:picLocks noChangeAspect="1"/>
          </p:cNvPicPr>
          <p:nvPr/>
        </p:nvPicPr>
        <p:blipFill>
          <a:blip r:embed="rId2"/>
          <a:stretch>
            <a:fillRect/>
          </a:stretch>
        </p:blipFill>
        <p:spPr>
          <a:xfrm>
            <a:off x="1427296" y="6409413"/>
            <a:ext cx="2292925" cy="324000"/>
          </a:xfrm>
          <a:prstGeom prst="rect">
            <a:avLst/>
          </a:prstGeom>
        </p:spPr>
      </p:pic>
      <p:sp>
        <p:nvSpPr>
          <p:cNvPr id="6" name="Slide Number Placeholder 2">
            <a:extLst>
              <a:ext uri="{FF2B5EF4-FFF2-40B4-BE49-F238E27FC236}">
                <a16:creationId xmlns:a16="http://schemas.microsoft.com/office/drawing/2014/main" id="{660F9A04-3316-A679-1338-BC2D7C7C33B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olo 1">
            <a:extLst>
              <a:ext uri="{FF2B5EF4-FFF2-40B4-BE49-F238E27FC236}">
                <a16:creationId xmlns:a16="http://schemas.microsoft.com/office/drawing/2014/main" id="{6DD8958C-AD3D-F3F0-7E74-366EFC3E0099}"/>
              </a:ext>
            </a:extLst>
          </p:cNvPr>
          <p:cNvSpPr txBox="1">
            <a:spLocks/>
          </p:cNvSpPr>
          <p:nvPr/>
        </p:nvSpPr>
        <p:spPr>
          <a:xfrm>
            <a:off x="308309" y="158110"/>
            <a:ext cx="8330136" cy="828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50AB8E"/>
                </a:solidFill>
                <a:effectLst/>
                <a:uLnTx/>
                <a:uFillTx/>
                <a:latin typeface="Calibri" panose="020F0502020204030204"/>
                <a:ea typeface="Zen Kaku Gothic New"/>
                <a:cs typeface="+mj-cs"/>
              </a:rPr>
              <a:t>System level – methodology and the concept</a:t>
            </a:r>
            <a:endParaRPr kumimoji="0" lang="en-GB" sz="4000" b="1" i="0" u="none" strike="noStrike" kern="1200" cap="none" spc="0" normalizeH="0" baseline="0" noProof="0" dirty="0">
              <a:ln>
                <a:noFill/>
              </a:ln>
              <a:solidFill>
                <a:srgbClr val="50AB8E"/>
              </a:solidFill>
              <a:effectLst/>
              <a:uLnTx/>
              <a:uFillTx/>
              <a:latin typeface="Calibri" panose="020F0502020204030204"/>
              <a:ea typeface="Zen Kaku Gothic New" pitchFamily="2" charset="-128"/>
              <a:cs typeface="+mj-cs"/>
            </a:endParaRPr>
          </a:p>
        </p:txBody>
      </p:sp>
      <p:sp>
        <p:nvSpPr>
          <p:cNvPr id="59" name="Freeform 71">
            <a:extLst>
              <a:ext uri="{FF2B5EF4-FFF2-40B4-BE49-F238E27FC236}">
                <a16:creationId xmlns:a16="http://schemas.microsoft.com/office/drawing/2014/main" id="{0BC1BF76-907C-2FDD-1BD4-6B0903E45945}"/>
              </a:ext>
            </a:extLst>
          </p:cNvPr>
          <p:cNvSpPr/>
          <p:nvPr/>
        </p:nvSpPr>
        <p:spPr>
          <a:xfrm>
            <a:off x="8131680" y="1092240"/>
            <a:ext cx="896040" cy="1118880"/>
          </a:xfrm>
          <a:custGeom>
            <a:avLst/>
            <a:gdLst>
              <a:gd name="textAreaLeft" fmla="*/ 0 w 896040"/>
              <a:gd name="textAreaRight" fmla="*/ 896760 w 896040"/>
              <a:gd name="textAreaTop" fmla="*/ 0 h 1118880"/>
              <a:gd name="textAreaBottom" fmla="*/ 1119600 h 1118880"/>
            </a:gdLst>
            <a:ahLst/>
            <a:cxnLst/>
            <a:rect l="textAreaLeft" t="textAreaTop" r="textAreaRight" b="textAreaBottom"/>
            <a:pathLst>
              <a:path w="21600" h="21600">
                <a:moveTo>
                  <a:pt x="14729" y="21600"/>
                </a:moveTo>
                <a:cubicBezTo>
                  <a:pt x="15396" y="16749"/>
                  <a:pt x="17780" y="12152"/>
                  <a:pt x="21600" y="8351"/>
                </a:cubicBezTo>
                <a:lnTo>
                  <a:pt x="11186" y="0"/>
                </a:lnTo>
                <a:cubicBezTo>
                  <a:pt x="4664" y="6051"/>
                  <a:pt x="743" y="13622"/>
                  <a:pt x="0" y="21595"/>
                </a:cubicBezTo>
                <a:close/>
              </a:path>
            </a:pathLst>
          </a:custGeom>
          <a:gradFill rotWithShape="0">
            <a:gsLst>
              <a:gs pos="22846">
                <a:srgbClr val="FFFFFF"/>
              </a:gs>
              <a:gs pos="63322">
                <a:srgbClr val="E6EAEB"/>
              </a:gs>
              <a:gs pos="99960">
                <a:srgbClr val="CDD5D8"/>
              </a:gs>
            </a:gsLst>
            <a:lin ang="2088000"/>
          </a:gradFill>
          <a:ln w="12700">
            <a:solidFill>
              <a:srgbClr val="FFFFFF"/>
            </a:solidFill>
            <a:miter/>
          </a:ln>
          <a:effectLst>
            <a:outerShdw blurRad="101520" dist="111209" dir="2305684" rotWithShape="0">
              <a:srgbClr val="000000">
                <a:alpha val="23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FFFFFF"/>
              </a:solidFill>
              <a:effectLst/>
              <a:uLnTx/>
              <a:uFillTx/>
              <a:latin typeface="Avenir Next Regular"/>
              <a:ea typeface="Avenir Next Regular"/>
              <a:cs typeface="+mn-cs"/>
            </a:endParaRPr>
          </a:p>
        </p:txBody>
      </p:sp>
      <p:sp>
        <p:nvSpPr>
          <p:cNvPr id="60" name="Freeform 72">
            <a:extLst>
              <a:ext uri="{FF2B5EF4-FFF2-40B4-BE49-F238E27FC236}">
                <a16:creationId xmlns:a16="http://schemas.microsoft.com/office/drawing/2014/main" id="{3DB2493D-A58E-D35C-69AD-71EB2E23B637}"/>
              </a:ext>
            </a:extLst>
          </p:cNvPr>
          <p:cNvSpPr/>
          <p:nvPr/>
        </p:nvSpPr>
        <p:spPr>
          <a:xfrm>
            <a:off x="8802360" y="422280"/>
            <a:ext cx="1117800" cy="896040"/>
          </a:xfrm>
          <a:custGeom>
            <a:avLst/>
            <a:gdLst>
              <a:gd name="textAreaLeft" fmla="*/ 0 w 1117800"/>
              <a:gd name="textAreaRight" fmla="*/ 1118520 w 1117800"/>
              <a:gd name="textAreaTop" fmla="*/ 0 h 896040"/>
              <a:gd name="textAreaBottom" fmla="*/ 896760 h 896040"/>
            </a:gdLst>
            <a:ahLst/>
            <a:cxnLst/>
            <a:rect l="textAreaLeft" t="textAreaTop" r="textAreaRight" b="textAreaBottom"/>
            <a:pathLst>
              <a:path w="21600" h="21600">
                <a:moveTo>
                  <a:pt x="8345" y="21600"/>
                </a:moveTo>
                <a:cubicBezTo>
                  <a:pt x="12148" y="17782"/>
                  <a:pt x="16747" y="15399"/>
                  <a:pt x="21600" y="14734"/>
                </a:cubicBezTo>
                <a:lnTo>
                  <a:pt x="21600" y="0"/>
                </a:lnTo>
                <a:cubicBezTo>
                  <a:pt x="13625" y="743"/>
                  <a:pt x="6053" y="4663"/>
                  <a:pt x="0" y="11183"/>
                </a:cubicBezTo>
                <a:close/>
              </a:path>
            </a:pathLst>
          </a:custGeom>
          <a:gradFill rotWithShape="0">
            <a:gsLst>
              <a:gs pos="22846">
                <a:srgbClr val="FFFFFF"/>
              </a:gs>
              <a:gs pos="63322">
                <a:srgbClr val="E6EAEB"/>
              </a:gs>
              <a:gs pos="99960">
                <a:srgbClr val="CDD5D8"/>
              </a:gs>
            </a:gsLst>
            <a:lin ang="2088000"/>
          </a:gradFill>
          <a:ln w="12700">
            <a:solidFill>
              <a:srgbClr val="FFFFFF"/>
            </a:solidFill>
            <a:miter/>
          </a:ln>
          <a:effectLst>
            <a:outerShdw blurRad="101520" dist="111209" dir="2305684" rotWithShape="0">
              <a:srgbClr val="000000">
                <a:alpha val="23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FFFFFF"/>
              </a:solidFill>
              <a:effectLst/>
              <a:uLnTx/>
              <a:uFillTx/>
              <a:latin typeface="Avenir Next Regular"/>
              <a:ea typeface="Avenir Next Regular"/>
              <a:cs typeface="+mn-cs"/>
            </a:endParaRPr>
          </a:p>
        </p:txBody>
      </p:sp>
      <p:sp>
        <p:nvSpPr>
          <p:cNvPr id="61" name="Freeform 73">
            <a:extLst>
              <a:ext uri="{FF2B5EF4-FFF2-40B4-BE49-F238E27FC236}">
                <a16:creationId xmlns:a16="http://schemas.microsoft.com/office/drawing/2014/main" id="{067A5F3A-6F6D-2E71-BBE5-8A4BE11B2B7B}"/>
              </a:ext>
            </a:extLst>
          </p:cNvPr>
          <p:cNvSpPr/>
          <p:nvPr/>
        </p:nvSpPr>
        <p:spPr>
          <a:xfrm>
            <a:off x="8131680" y="2503440"/>
            <a:ext cx="896040" cy="1118520"/>
          </a:xfrm>
          <a:custGeom>
            <a:avLst/>
            <a:gdLst>
              <a:gd name="textAreaLeft" fmla="*/ 0 w 896040"/>
              <a:gd name="textAreaRight" fmla="*/ 896760 w 896040"/>
              <a:gd name="textAreaTop" fmla="*/ 0 h 1118520"/>
              <a:gd name="textAreaBottom" fmla="*/ 1119240 h 1118520"/>
            </a:gdLst>
            <a:ahLst/>
            <a:cxnLst/>
            <a:rect l="textAreaLeft" t="textAreaTop" r="textAreaRight" b="textAreaBottom"/>
            <a:pathLst>
              <a:path w="21600" h="21600">
                <a:moveTo>
                  <a:pt x="21600" y="13252"/>
                </a:moveTo>
                <a:cubicBezTo>
                  <a:pt x="17779" y="9451"/>
                  <a:pt x="15395" y="4852"/>
                  <a:pt x="14729" y="0"/>
                </a:cubicBezTo>
                <a:lnTo>
                  <a:pt x="0" y="0"/>
                </a:lnTo>
                <a:cubicBezTo>
                  <a:pt x="743" y="7975"/>
                  <a:pt x="4664" y="15548"/>
                  <a:pt x="11186" y="21600"/>
                </a:cubicBezTo>
                <a:close/>
              </a:path>
            </a:pathLst>
          </a:custGeom>
          <a:gradFill rotWithShape="0">
            <a:gsLst>
              <a:gs pos="0">
                <a:srgbClr val="B0B0B0"/>
              </a:gs>
              <a:gs pos="50000">
                <a:srgbClr val="CECECE"/>
              </a:gs>
              <a:gs pos="100000">
                <a:srgbClr val="E6E6E6"/>
              </a:gs>
            </a:gsLst>
            <a:lin ang="10800000"/>
          </a:gradFill>
          <a:ln w="12700">
            <a:solidFill>
              <a:srgbClr val="6A6A6A"/>
            </a:solidFill>
            <a:miter/>
          </a:ln>
          <a:effectLst>
            <a:outerShdw blurRad="101520" dist="111209" dir="2305684" rotWithShape="0">
              <a:srgbClr val="000000">
                <a:alpha val="23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FFFFFF"/>
              </a:solidFill>
              <a:effectLst/>
              <a:uLnTx/>
              <a:uFillTx/>
              <a:latin typeface="Avenir Next Regular"/>
              <a:ea typeface="Avenir Next Regular"/>
              <a:cs typeface="+mn-cs"/>
            </a:endParaRPr>
          </a:p>
        </p:txBody>
      </p:sp>
      <p:sp>
        <p:nvSpPr>
          <p:cNvPr id="62" name="Freeform 74">
            <a:extLst>
              <a:ext uri="{FF2B5EF4-FFF2-40B4-BE49-F238E27FC236}">
                <a16:creationId xmlns:a16="http://schemas.microsoft.com/office/drawing/2014/main" id="{C6001451-5109-C753-164B-D14B03E61530}"/>
              </a:ext>
            </a:extLst>
          </p:cNvPr>
          <p:cNvSpPr/>
          <p:nvPr/>
        </p:nvSpPr>
        <p:spPr>
          <a:xfrm>
            <a:off x="7835400" y="124920"/>
            <a:ext cx="2230560" cy="3811320"/>
          </a:xfrm>
          <a:custGeom>
            <a:avLst/>
            <a:gdLst>
              <a:gd name="textAreaLeft" fmla="*/ 0 w 2230560"/>
              <a:gd name="textAreaRight" fmla="*/ 2231280 w 2230560"/>
              <a:gd name="textAreaTop" fmla="*/ 0 h 3811320"/>
              <a:gd name="textAreaBottom" fmla="*/ 3812040 h 3811320"/>
            </a:gdLst>
            <a:ahLst/>
            <a:cxnLst/>
            <a:rect l="textAreaLeft" t="textAreaTop" r="textAreaRight" b="textAreaBottom"/>
            <a:pathLst>
              <a:path w="19671" h="21600">
                <a:moveTo>
                  <a:pt x="5751" y="21600"/>
                </a:moveTo>
                <a:cubicBezTo>
                  <a:pt x="-1929" y="16651"/>
                  <a:pt x="-1916" y="8636"/>
                  <a:pt x="5780" y="3698"/>
                </a:cubicBezTo>
                <a:cubicBezTo>
                  <a:pt x="9467" y="1332"/>
                  <a:pt x="14462" y="3"/>
                  <a:pt x="19671" y="0"/>
                </a:cubicBezTo>
                <a:lnTo>
                  <a:pt x="19671" y="750"/>
                </a:lnTo>
                <a:cubicBezTo>
                  <a:pt x="9443" y="751"/>
                  <a:pt x="1152" y="6084"/>
                  <a:pt x="1154" y="12661"/>
                </a:cubicBezTo>
                <a:cubicBezTo>
                  <a:pt x="1155" y="15818"/>
                  <a:pt x="3105" y="18845"/>
                  <a:pt x="6577" y="21078"/>
                </a:cubicBezTo>
                <a:close/>
              </a:path>
            </a:pathLst>
          </a:custGeom>
          <a:solidFill>
            <a:schemeClr val="tx2">
              <a:lumMod val="90000"/>
              <a:lumOff val="10000"/>
            </a:schemeClr>
          </a:solidFill>
          <a:ln w="12700">
            <a:noFill/>
          </a:ln>
        </p:spPr>
        <p:style>
          <a:lnRef idx="0">
            <a:scrgbClr r="0" g="0" b="0"/>
          </a:lnRef>
          <a:fillRef idx="0">
            <a:scrgbClr r="0" g="0" b="0"/>
          </a:fillRef>
          <a:effectRef idx="0">
            <a:scrgbClr r="0" g="0" b="0"/>
          </a:effectRef>
          <a:fontRef idx="minor"/>
        </p:style>
        <p:txBody>
          <a:bodyPr lIns="23040" tIns="45000" rIns="2304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tab pos="0" algn="l"/>
              </a:tabLst>
              <a:defRPr/>
            </a:pPr>
            <a:endParaRPr kumimoji="0" lang="it-IT" sz="900" b="0" i="0" u="none" strike="noStrike" kern="1200" cap="none" spc="-1" normalizeH="0" baseline="0" noProof="0">
              <a:ln>
                <a:noFill/>
              </a:ln>
              <a:solidFill>
                <a:srgbClr val="FFFFFF"/>
              </a:solidFill>
              <a:effectLst/>
              <a:uLnTx/>
              <a:uFillTx/>
              <a:latin typeface="Arial"/>
              <a:ea typeface="Arial"/>
              <a:cs typeface="+mn-cs"/>
            </a:endParaRPr>
          </a:p>
        </p:txBody>
      </p:sp>
      <p:sp>
        <p:nvSpPr>
          <p:cNvPr id="63" name="Freeform 75">
            <a:extLst>
              <a:ext uri="{FF2B5EF4-FFF2-40B4-BE49-F238E27FC236}">
                <a16:creationId xmlns:a16="http://schemas.microsoft.com/office/drawing/2014/main" id="{CFACA89A-785A-2F1A-A3B9-FACB7F2484DB}"/>
              </a:ext>
            </a:extLst>
          </p:cNvPr>
          <p:cNvSpPr/>
          <p:nvPr/>
        </p:nvSpPr>
        <p:spPr>
          <a:xfrm>
            <a:off x="10212480" y="422280"/>
            <a:ext cx="1117800" cy="896040"/>
          </a:xfrm>
          <a:custGeom>
            <a:avLst/>
            <a:gdLst>
              <a:gd name="textAreaLeft" fmla="*/ 0 w 1117800"/>
              <a:gd name="textAreaRight" fmla="*/ 1118520 w 1117800"/>
              <a:gd name="textAreaTop" fmla="*/ 0 h 896040"/>
              <a:gd name="textAreaBottom" fmla="*/ 896760 h 896040"/>
            </a:gdLst>
            <a:ahLst/>
            <a:cxnLst/>
            <a:rect l="textAreaLeft" t="textAreaTop" r="textAreaRight" b="textAreaBottom"/>
            <a:pathLst>
              <a:path w="21600" h="21600">
                <a:moveTo>
                  <a:pt x="0" y="0"/>
                </a:moveTo>
                <a:lnTo>
                  <a:pt x="0" y="14734"/>
                </a:lnTo>
                <a:cubicBezTo>
                  <a:pt x="4853" y="15399"/>
                  <a:pt x="9452" y="17782"/>
                  <a:pt x="13255" y="21600"/>
                </a:cubicBezTo>
                <a:lnTo>
                  <a:pt x="21600" y="11183"/>
                </a:lnTo>
                <a:cubicBezTo>
                  <a:pt x="15547" y="4663"/>
                  <a:pt x="7975" y="743"/>
                  <a:pt x="0" y="0"/>
                </a:cubicBezTo>
                <a:close/>
              </a:path>
            </a:pathLst>
          </a:custGeom>
          <a:solidFill>
            <a:schemeClr val="tx2">
              <a:lumMod val="50000"/>
              <a:lumOff val="50000"/>
            </a:schemeClr>
          </a:solidFill>
          <a:ln w="12700">
            <a:noFill/>
          </a:ln>
        </p:spPr>
        <p:style>
          <a:lnRef idx="0">
            <a:scrgbClr r="0" g="0" b="0"/>
          </a:lnRef>
          <a:fillRef idx="0">
            <a:scrgbClr r="0" g="0" b="0"/>
          </a:fillRef>
          <a:effectRef idx="0">
            <a:scrgbClr r="0" g="0" b="0"/>
          </a:effectRef>
          <a:fontRef idx="minor"/>
        </p:style>
        <p:txBody>
          <a:bodyPr lIns="23040" tIns="45000" rIns="2304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tab pos="0" algn="l"/>
              </a:tabLst>
              <a:defRPr/>
            </a:pPr>
            <a:endParaRPr kumimoji="0" lang="it-IT" sz="900" b="0" i="0" u="none" strike="noStrike" kern="1200" cap="none" spc="-1" normalizeH="0" baseline="0" noProof="0">
              <a:ln>
                <a:noFill/>
              </a:ln>
              <a:solidFill>
                <a:srgbClr val="FFFFFF"/>
              </a:solidFill>
              <a:effectLst/>
              <a:uLnTx/>
              <a:uFillTx/>
              <a:latin typeface="Arial"/>
              <a:ea typeface="Arial"/>
              <a:cs typeface="+mn-cs"/>
            </a:endParaRPr>
          </a:p>
        </p:txBody>
      </p:sp>
      <p:sp>
        <p:nvSpPr>
          <p:cNvPr id="64" name="Freeform 76">
            <a:extLst>
              <a:ext uri="{FF2B5EF4-FFF2-40B4-BE49-F238E27FC236}">
                <a16:creationId xmlns:a16="http://schemas.microsoft.com/office/drawing/2014/main" id="{D6889750-0512-1141-0633-32267D92887F}"/>
              </a:ext>
            </a:extLst>
          </p:cNvPr>
          <p:cNvSpPr/>
          <p:nvPr/>
        </p:nvSpPr>
        <p:spPr>
          <a:xfrm>
            <a:off x="8802360" y="3395520"/>
            <a:ext cx="1117800" cy="896040"/>
          </a:xfrm>
          <a:custGeom>
            <a:avLst/>
            <a:gdLst>
              <a:gd name="textAreaLeft" fmla="*/ 0 w 1117800"/>
              <a:gd name="textAreaRight" fmla="*/ 1118520 w 1117800"/>
              <a:gd name="textAreaTop" fmla="*/ 0 h 896040"/>
              <a:gd name="textAreaBottom" fmla="*/ 896760 h 896040"/>
            </a:gdLst>
            <a:ahLst/>
            <a:cxnLst/>
            <a:rect l="textAreaLeft" t="textAreaTop" r="textAreaRight" b="textAreaBottom"/>
            <a:pathLst>
              <a:path w="21600" h="21600">
                <a:moveTo>
                  <a:pt x="21600" y="6885"/>
                </a:moveTo>
                <a:cubicBezTo>
                  <a:pt x="16745" y="6218"/>
                  <a:pt x="12145" y="3829"/>
                  <a:pt x="8345" y="0"/>
                </a:cubicBezTo>
                <a:lnTo>
                  <a:pt x="0" y="10417"/>
                </a:lnTo>
                <a:cubicBezTo>
                  <a:pt x="6053" y="16937"/>
                  <a:pt x="13625" y="20857"/>
                  <a:pt x="21600" y="21600"/>
                </a:cubicBezTo>
                <a:close/>
              </a:path>
            </a:pathLst>
          </a:custGeom>
          <a:solidFill>
            <a:schemeClr val="accent2"/>
          </a:solidFill>
          <a:ln w="12700">
            <a:noFill/>
          </a:ln>
        </p:spPr>
        <p:style>
          <a:lnRef idx="0">
            <a:scrgbClr r="0" g="0" b="0"/>
          </a:lnRef>
          <a:fillRef idx="0">
            <a:scrgbClr r="0" g="0" b="0"/>
          </a:fillRef>
          <a:effectRef idx="0">
            <a:scrgbClr r="0" g="0" b="0"/>
          </a:effectRef>
          <a:fontRef idx="minor"/>
        </p:style>
        <p:txBody>
          <a:bodyPr lIns="23040" tIns="45000" rIns="2304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tab pos="0" algn="l"/>
              </a:tabLst>
              <a:defRPr/>
            </a:pPr>
            <a:endParaRPr kumimoji="0" lang="it-IT" sz="900" b="0" i="0" u="none" strike="noStrike" kern="1200" cap="none" spc="-1" normalizeH="0" baseline="0" noProof="0">
              <a:ln>
                <a:noFill/>
              </a:ln>
              <a:solidFill>
                <a:srgbClr val="FFFFFF"/>
              </a:solidFill>
              <a:effectLst/>
              <a:uLnTx/>
              <a:uFillTx/>
              <a:latin typeface="Arial"/>
              <a:ea typeface="Arial"/>
              <a:cs typeface="+mn-cs"/>
            </a:endParaRPr>
          </a:p>
        </p:txBody>
      </p:sp>
      <p:sp>
        <p:nvSpPr>
          <p:cNvPr id="65" name="Freeform 77">
            <a:extLst>
              <a:ext uri="{FF2B5EF4-FFF2-40B4-BE49-F238E27FC236}">
                <a16:creationId xmlns:a16="http://schemas.microsoft.com/office/drawing/2014/main" id="{DF34F215-D220-C096-AC07-09AFCD951340}"/>
              </a:ext>
            </a:extLst>
          </p:cNvPr>
          <p:cNvSpPr/>
          <p:nvPr/>
        </p:nvSpPr>
        <p:spPr>
          <a:xfrm>
            <a:off x="11104920" y="1092240"/>
            <a:ext cx="896040" cy="1118880"/>
          </a:xfrm>
          <a:custGeom>
            <a:avLst/>
            <a:gdLst>
              <a:gd name="textAreaLeft" fmla="*/ 0 w 896040"/>
              <a:gd name="textAreaRight" fmla="*/ 896760 w 896040"/>
              <a:gd name="textAreaTop" fmla="*/ 0 h 1118880"/>
              <a:gd name="textAreaBottom" fmla="*/ 1119600 h 1118880"/>
            </a:gdLst>
            <a:ahLst/>
            <a:cxnLst/>
            <a:rect l="textAreaLeft" t="textAreaTop" r="textAreaRight" b="textAreaBottom"/>
            <a:pathLst>
              <a:path w="21600" h="21600">
                <a:moveTo>
                  <a:pt x="0" y="8351"/>
                </a:moveTo>
                <a:cubicBezTo>
                  <a:pt x="3820" y="12152"/>
                  <a:pt x="6204" y="16749"/>
                  <a:pt x="6871" y="21600"/>
                </a:cubicBezTo>
                <a:lnTo>
                  <a:pt x="21600" y="21600"/>
                </a:lnTo>
                <a:cubicBezTo>
                  <a:pt x="20858" y="13625"/>
                  <a:pt x="16937" y="6052"/>
                  <a:pt x="10414" y="0"/>
                </a:cubicBezTo>
                <a:close/>
              </a:path>
            </a:pathLst>
          </a:custGeom>
          <a:solidFill>
            <a:schemeClr val="accent6">
              <a:lumMod val="40000"/>
              <a:lumOff val="60000"/>
            </a:schemeClr>
          </a:solidFill>
          <a:ln w="12700">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ES" sz="3600" b="0" i="0" u="none" strike="noStrike" kern="1200" cap="none" spc="-1" normalizeH="0" baseline="0" noProof="0">
              <a:ln>
                <a:noFill/>
              </a:ln>
              <a:solidFill>
                <a:srgbClr val="000000"/>
              </a:solidFill>
              <a:effectLst/>
              <a:uLnTx/>
              <a:uFillTx/>
              <a:latin typeface="Calibri"/>
              <a:ea typeface="+mn-ea"/>
              <a:cs typeface="+mn-cs"/>
            </a:endParaRPr>
          </a:p>
        </p:txBody>
      </p:sp>
      <p:sp>
        <p:nvSpPr>
          <p:cNvPr id="66" name="Freeform 78">
            <a:extLst>
              <a:ext uri="{FF2B5EF4-FFF2-40B4-BE49-F238E27FC236}">
                <a16:creationId xmlns:a16="http://schemas.microsoft.com/office/drawing/2014/main" id="{5451752D-E388-2DF0-B0F8-145E8E241706}"/>
              </a:ext>
            </a:extLst>
          </p:cNvPr>
          <p:cNvSpPr/>
          <p:nvPr/>
        </p:nvSpPr>
        <p:spPr>
          <a:xfrm>
            <a:off x="11104920" y="2503440"/>
            <a:ext cx="896040" cy="1118520"/>
          </a:xfrm>
          <a:custGeom>
            <a:avLst/>
            <a:gdLst>
              <a:gd name="textAreaLeft" fmla="*/ 0 w 896040"/>
              <a:gd name="textAreaRight" fmla="*/ 896760 w 896040"/>
              <a:gd name="textAreaTop" fmla="*/ 0 h 1118520"/>
              <a:gd name="textAreaBottom" fmla="*/ 1119240 h 1118520"/>
            </a:gdLst>
            <a:ahLst/>
            <a:cxnLst/>
            <a:rect l="textAreaLeft" t="textAreaTop" r="textAreaRight" b="textAreaBottom"/>
            <a:pathLst>
              <a:path w="21600" h="21600">
                <a:moveTo>
                  <a:pt x="6871" y="0"/>
                </a:moveTo>
                <a:cubicBezTo>
                  <a:pt x="6204" y="4852"/>
                  <a:pt x="3820" y="9450"/>
                  <a:pt x="0" y="13252"/>
                </a:cubicBezTo>
                <a:lnTo>
                  <a:pt x="10414" y="21600"/>
                </a:lnTo>
                <a:cubicBezTo>
                  <a:pt x="16936" y="15548"/>
                  <a:pt x="20857" y="7975"/>
                  <a:pt x="21600" y="0"/>
                </a:cubicBezTo>
                <a:close/>
              </a:path>
            </a:pathLst>
          </a:custGeom>
          <a:solidFill>
            <a:schemeClr val="accent5">
              <a:lumMod val="40000"/>
              <a:lumOff val="60000"/>
            </a:schemeClr>
          </a:solidFill>
          <a:ln w="12700">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825480" rtl="0" eaLnBrk="1" fontAlgn="auto" latinLnBrk="0" hangingPunct="1">
              <a:lnSpc>
                <a:spcPct val="100000"/>
              </a:lnSpc>
              <a:spcBef>
                <a:spcPts val="0"/>
              </a:spcBef>
              <a:spcAft>
                <a:spcPts val="0"/>
              </a:spcAft>
              <a:buClrTx/>
              <a:buSzTx/>
              <a:buFontTx/>
              <a:buNone/>
              <a:tabLst>
                <a:tab pos="0" algn="l"/>
              </a:tabLst>
              <a:defRPr/>
            </a:pPr>
            <a:endParaRPr kumimoji="0" lang="it-IT" sz="3200" b="0" i="0" u="none" strike="noStrike" kern="1200" cap="none" spc="-1" normalizeH="0" baseline="0" noProof="0">
              <a:ln>
                <a:noFill/>
              </a:ln>
              <a:solidFill>
                <a:srgbClr val="FFFFFF"/>
              </a:solidFill>
              <a:effectLst/>
              <a:uLnTx/>
              <a:uFillTx/>
              <a:latin typeface="Helvetica Neue Medium"/>
              <a:ea typeface="+mn-ea"/>
              <a:cs typeface="+mn-cs"/>
            </a:endParaRPr>
          </a:p>
        </p:txBody>
      </p:sp>
      <p:sp>
        <p:nvSpPr>
          <p:cNvPr id="67" name="Freeform 79">
            <a:extLst>
              <a:ext uri="{FF2B5EF4-FFF2-40B4-BE49-F238E27FC236}">
                <a16:creationId xmlns:a16="http://schemas.microsoft.com/office/drawing/2014/main" id="{4660ACBB-E194-CD8A-8BE0-912F7A43019A}"/>
              </a:ext>
            </a:extLst>
          </p:cNvPr>
          <p:cNvSpPr/>
          <p:nvPr/>
        </p:nvSpPr>
        <p:spPr>
          <a:xfrm>
            <a:off x="10212480" y="3395520"/>
            <a:ext cx="1117800" cy="896040"/>
          </a:xfrm>
          <a:custGeom>
            <a:avLst/>
            <a:gdLst>
              <a:gd name="textAreaLeft" fmla="*/ 0 w 1117800"/>
              <a:gd name="textAreaRight" fmla="*/ 1118520 w 1117800"/>
              <a:gd name="textAreaTop" fmla="*/ 0 h 896040"/>
              <a:gd name="textAreaBottom" fmla="*/ 896760 h 896040"/>
            </a:gdLst>
            <a:ahLst/>
            <a:cxnLst/>
            <a:rect l="textAreaLeft" t="textAreaTop" r="textAreaRight" b="textAreaBottom"/>
            <a:pathLst>
              <a:path w="21600" h="21600">
                <a:moveTo>
                  <a:pt x="13255" y="0"/>
                </a:moveTo>
                <a:cubicBezTo>
                  <a:pt x="9454" y="3822"/>
                  <a:pt x="4854" y="6205"/>
                  <a:pt x="0" y="6866"/>
                </a:cubicBezTo>
                <a:lnTo>
                  <a:pt x="0" y="21600"/>
                </a:lnTo>
                <a:cubicBezTo>
                  <a:pt x="7975" y="20857"/>
                  <a:pt x="15547" y="16937"/>
                  <a:pt x="21600" y="10417"/>
                </a:cubicBezTo>
                <a:close/>
              </a:path>
            </a:pathLst>
          </a:custGeom>
          <a:solidFill>
            <a:schemeClr val="accent4"/>
          </a:solidFill>
          <a:ln w="12700">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825480" rtl="0" eaLnBrk="1" fontAlgn="auto" latinLnBrk="0" hangingPunct="1">
              <a:lnSpc>
                <a:spcPct val="100000"/>
              </a:lnSpc>
              <a:spcBef>
                <a:spcPts val="0"/>
              </a:spcBef>
              <a:spcAft>
                <a:spcPts val="0"/>
              </a:spcAft>
              <a:buClrTx/>
              <a:buSzTx/>
              <a:buFontTx/>
              <a:buNone/>
              <a:tabLst>
                <a:tab pos="0" algn="l"/>
              </a:tabLst>
              <a:defRPr/>
            </a:pPr>
            <a:endParaRPr kumimoji="0" lang="it-IT" sz="3200" b="0" i="0" u="none" strike="noStrike" kern="1200" cap="none" spc="-1" normalizeH="0" baseline="0" noProof="0">
              <a:ln>
                <a:noFill/>
              </a:ln>
              <a:solidFill>
                <a:srgbClr val="FFFFFF"/>
              </a:solidFill>
              <a:effectLst/>
              <a:uLnTx/>
              <a:uFillTx/>
              <a:latin typeface="Helvetica Neue Medium"/>
              <a:ea typeface="+mn-ea"/>
              <a:cs typeface="+mn-cs"/>
            </a:endParaRPr>
          </a:p>
        </p:txBody>
      </p:sp>
      <p:sp>
        <p:nvSpPr>
          <p:cNvPr id="68" name="Freeform 80">
            <a:extLst>
              <a:ext uri="{FF2B5EF4-FFF2-40B4-BE49-F238E27FC236}">
                <a16:creationId xmlns:a16="http://schemas.microsoft.com/office/drawing/2014/main" id="{EDD29A90-0DD6-A9DE-7B8A-F683F8101204}"/>
              </a:ext>
            </a:extLst>
          </p:cNvPr>
          <p:cNvSpPr/>
          <p:nvPr/>
        </p:nvSpPr>
        <p:spPr>
          <a:xfrm>
            <a:off x="9244440" y="1194480"/>
            <a:ext cx="1984320" cy="2325600"/>
          </a:xfrm>
          <a:custGeom>
            <a:avLst/>
            <a:gdLst>
              <a:gd name="textAreaLeft" fmla="*/ 0 w 1984320"/>
              <a:gd name="textAreaRight" fmla="*/ 1985040 w 1984320"/>
              <a:gd name="textAreaTop" fmla="*/ 0 h 2325600"/>
              <a:gd name="textAreaBottom" fmla="*/ 2326320 h 2325600"/>
            </a:gdLst>
            <a:ahLst/>
            <a:cxnLst/>
            <a:rect l="textAreaLeft" t="textAreaTop" r="textAreaRight" b="textAreaBottom"/>
            <a:pathLst>
              <a:path w="21600" h="21592">
                <a:moveTo>
                  <a:pt x="8947" y="21592"/>
                </a:moveTo>
                <a:cubicBezTo>
                  <a:pt x="5589" y="21600"/>
                  <a:pt x="2367" y="20461"/>
                  <a:pt x="0" y="18430"/>
                </a:cubicBezTo>
                <a:lnTo>
                  <a:pt x="1019" y="17560"/>
                </a:lnTo>
                <a:cubicBezTo>
                  <a:pt x="5398" y="21297"/>
                  <a:pt x="12497" y="21298"/>
                  <a:pt x="16877" y="17562"/>
                </a:cubicBezTo>
                <a:cubicBezTo>
                  <a:pt x="21257" y="13827"/>
                  <a:pt x="21258" y="7769"/>
                  <a:pt x="16880" y="4032"/>
                </a:cubicBezTo>
                <a:cubicBezTo>
                  <a:pt x="14776" y="2236"/>
                  <a:pt x="11923" y="1228"/>
                  <a:pt x="8947" y="1228"/>
                </a:cubicBezTo>
                <a:lnTo>
                  <a:pt x="8947" y="0"/>
                </a:lnTo>
                <a:cubicBezTo>
                  <a:pt x="15935" y="0"/>
                  <a:pt x="21600" y="4834"/>
                  <a:pt x="21600" y="10796"/>
                </a:cubicBezTo>
                <a:cubicBezTo>
                  <a:pt x="21600" y="16758"/>
                  <a:pt x="15935" y="21592"/>
                  <a:pt x="8947" y="21592"/>
                </a:cubicBezTo>
                <a:close/>
              </a:path>
            </a:pathLst>
          </a:custGeom>
          <a:solidFill>
            <a:srgbClr val="000000">
              <a:alpha val="20000"/>
            </a:srgbClr>
          </a:solidFill>
          <a:ln w="12700">
            <a:noFill/>
          </a:ln>
        </p:spPr>
        <p:style>
          <a:lnRef idx="0">
            <a:scrgbClr r="0" g="0" b="0"/>
          </a:lnRef>
          <a:fillRef idx="0">
            <a:scrgbClr r="0" g="0" b="0"/>
          </a:fillRef>
          <a:effectRef idx="0">
            <a:scrgbClr r="0" g="0" b="0"/>
          </a:effectRef>
          <a:fontRef idx="minor"/>
        </p:style>
        <p:txBody>
          <a:bodyPr lIns="23040" tIns="45000" rIns="2304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1600" b="0" i="0" u="none" strike="noStrike" kern="1200" cap="none" spc="-1" normalizeH="0" baseline="0" noProof="0">
              <a:ln>
                <a:noFill/>
              </a:ln>
              <a:solidFill>
                <a:srgbClr val="FFFFFF"/>
              </a:solidFill>
              <a:effectLst/>
              <a:uLnTx/>
              <a:uFillTx/>
              <a:latin typeface="Helvetica Neue Medium"/>
              <a:ea typeface="+mn-ea"/>
              <a:cs typeface="+mn-cs"/>
            </a:endParaRPr>
          </a:p>
        </p:txBody>
      </p:sp>
      <p:sp>
        <p:nvSpPr>
          <p:cNvPr id="69" name="Oval 194">
            <a:extLst>
              <a:ext uri="{FF2B5EF4-FFF2-40B4-BE49-F238E27FC236}">
                <a16:creationId xmlns:a16="http://schemas.microsoft.com/office/drawing/2014/main" id="{A123FFF4-4A1A-1048-A2EA-EA96502EABAB}"/>
              </a:ext>
            </a:extLst>
          </p:cNvPr>
          <p:cNvSpPr/>
          <p:nvPr/>
        </p:nvSpPr>
        <p:spPr>
          <a:xfrm>
            <a:off x="202320" y="2194200"/>
            <a:ext cx="610560" cy="609120"/>
          </a:xfrm>
          <a:prstGeom prst="ellipse">
            <a:avLst/>
          </a:prstGeom>
          <a:solidFill>
            <a:schemeClr val="accent6">
              <a:lumMod val="40000"/>
              <a:lumOff val="60000"/>
            </a:scheme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s-ES" sz="1600" b="0" i="0" u="none" strike="noStrike" kern="1200" cap="none" spc="-1" normalizeH="0" baseline="0" noProof="0">
              <a:ln>
                <a:noFill/>
              </a:ln>
              <a:solidFill>
                <a:srgbClr val="FFFFFF"/>
              </a:solidFill>
              <a:effectLst/>
              <a:uLnTx/>
              <a:uFillTx/>
              <a:latin typeface="Montserrat"/>
              <a:ea typeface="Roboto"/>
              <a:cs typeface="+mn-cs"/>
            </a:endParaRPr>
          </a:p>
        </p:txBody>
      </p:sp>
      <p:sp>
        <p:nvSpPr>
          <p:cNvPr id="70" name="Oval 196">
            <a:extLst>
              <a:ext uri="{FF2B5EF4-FFF2-40B4-BE49-F238E27FC236}">
                <a16:creationId xmlns:a16="http://schemas.microsoft.com/office/drawing/2014/main" id="{7A30FFFB-B63C-1EFB-714B-B7E97E18B120}"/>
              </a:ext>
            </a:extLst>
          </p:cNvPr>
          <p:cNvSpPr/>
          <p:nvPr/>
        </p:nvSpPr>
        <p:spPr>
          <a:xfrm>
            <a:off x="3881160" y="2135520"/>
            <a:ext cx="610560" cy="609120"/>
          </a:xfrm>
          <a:prstGeom prst="ellipse">
            <a:avLst/>
          </a:prstGeom>
          <a:solidFill>
            <a:schemeClr val="accent6">
              <a:lumMod val="40000"/>
              <a:lumOff val="60000"/>
            </a:scheme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s-ES" sz="1600" b="0" i="0" u="none" strike="noStrike" kern="1200" cap="none" spc="-1" normalizeH="0" baseline="0" noProof="0">
              <a:ln>
                <a:noFill/>
              </a:ln>
              <a:solidFill>
                <a:srgbClr val="FFFFFF"/>
              </a:solidFill>
              <a:effectLst/>
              <a:uLnTx/>
              <a:uFillTx/>
              <a:latin typeface="Montserrat"/>
              <a:ea typeface="Roboto"/>
              <a:cs typeface="+mn-cs"/>
            </a:endParaRPr>
          </a:p>
        </p:txBody>
      </p:sp>
      <p:sp>
        <p:nvSpPr>
          <p:cNvPr id="71" name="Oval 198">
            <a:extLst>
              <a:ext uri="{FF2B5EF4-FFF2-40B4-BE49-F238E27FC236}">
                <a16:creationId xmlns:a16="http://schemas.microsoft.com/office/drawing/2014/main" id="{600DC56F-C7D0-BF02-208A-6B9A88795950}"/>
              </a:ext>
            </a:extLst>
          </p:cNvPr>
          <p:cNvSpPr/>
          <p:nvPr/>
        </p:nvSpPr>
        <p:spPr>
          <a:xfrm>
            <a:off x="225360" y="3099600"/>
            <a:ext cx="610560" cy="609120"/>
          </a:xfrm>
          <a:prstGeom prst="ellipse">
            <a:avLst/>
          </a:prstGeom>
          <a:solidFill>
            <a:schemeClr val="accent1"/>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s-ES" sz="1600" b="0" i="0" u="none" strike="noStrike" kern="1200" cap="none" spc="-1" normalizeH="0" baseline="0" noProof="0">
              <a:ln>
                <a:noFill/>
              </a:ln>
              <a:solidFill>
                <a:srgbClr val="FFFFFF"/>
              </a:solidFill>
              <a:effectLst/>
              <a:uLnTx/>
              <a:uFillTx/>
              <a:latin typeface="Montserrat"/>
              <a:ea typeface="Roboto"/>
              <a:cs typeface="+mn-cs"/>
            </a:endParaRPr>
          </a:p>
        </p:txBody>
      </p:sp>
      <p:sp>
        <p:nvSpPr>
          <p:cNvPr id="72" name="Oval 194">
            <a:extLst>
              <a:ext uri="{FF2B5EF4-FFF2-40B4-BE49-F238E27FC236}">
                <a16:creationId xmlns:a16="http://schemas.microsoft.com/office/drawing/2014/main" id="{8EEE7B31-88DC-CF6E-4E3F-0969478D97D9}"/>
              </a:ext>
            </a:extLst>
          </p:cNvPr>
          <p:cNvSpPr/>
          <p:nvPr/>
        </p:nvSpPr>
        <p:spPr>
          <a:xfrm>
            <a:off x="225360" y="1226520"/>
            <a:ext cx="610560" cy="609120"/>
          </a:xfrm>
          <a:prstGeom prst="ellipse">
            <a:avLst/>
          </a:prstGeom>
          <a:solidFill>
            <a:schemeClr val="accent5">
              <a:lumMod val="40000"/>
              <a:lumOff val="60000"/>
            </a:scheme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s-ES" sz="1600" b="0" i="0" u="none" strike="noStrike" kern="1200" cap="none" spc="-1" normalizeH="0" baseline="0" noProof="0">
              <a:ln>
                <a:noFill/>
              </a:ln>
              <a:solidFill>
                <a:srgbClr val="FFFFFF"/>
              </a:solidFill>
              <a:effectLst/>
              <a:uLnTx/>
              <a:uFillTx/>
              <a:latin typeface="Montserrat"/>
              <a:ea typeface="Roboto"/>
              <a:cs typeface="+mn-cs"/>
            </a:endParaRPr>
          </a:p>
        </p:txBody>
      </p:sp>
      <p:sp>
        <p:nvSpPr>
          <p:cNvPr id="73" name="Google Shape;47;p1">
            <a:extLst>
              <a:ext uri="{FF2B5EF4-FFF2-40B4-BE49-F238E27FC236}">
                <a16:creationId xmlns:a16="http://schemas.microsoft.com/office/drawing/2014/main" id="{9E29CBBF-E6AE-CA8A-F6F2-735BD1A46E79}"/>
              </a:ext>
            </a:extLst>
          </p:cNvPr>
          <p:cNvSpPr/>
          <p:nvPr/>
        </p:nvSpPr>
        <p:spPr>
          <a:xfrm>
            <a:off x="901440" y="1231920"/>
            <a:ext cx="2640600" cy="699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2000" b="0" i="0" u="none" strike="noStrike" kern="1200" cap="none" spc="-1" normalizeH="0" baseline="0" noProof="0">
                <a:ln>
                  <a:noFill/>
                </a:ln>
                <a:solidFill>
                  <a:srgbClr val="1F3643"/>
                </a:solidFill>
                <a:effectLst/>
                <a:uLnTx/>
                <a:uFillTx/>
                <a:latin typeface="Montserrat Medium"/>
                <a:ea typeface="Roboto"/>
                <a:cs typeface="+mn-cs"/>
              </a:rPr>
              <a:t>Development of a list of elements</a:t>
            </a:r>
            <a:endParaRPr kumimoji="0" lang="en-US" sz="2000" b="0" i="0" u="none" strike="noStrike" kern="1200" cap="none" spc="-1" normalizeH="0" baseline="0" noProof="0">
              <a:ln>
                <a:noFill/>
              </a:ln>
              <a:solidFill>
                <a:srgbClr val="000000"/>
              </a:solidFill>
              <a:effectLst/>
              <a:uLnTx/>
              <a:uFillTx/>
              <a:latin typeface="Calibri"/>
              <a:ea typeface="+mn-ea"/>
              <a:cs typeface="+mn-cs"/>
            </a:endParaRPr>
          </a:p>
        </p:txBody>
      </p:sp>
      <p:sp>
        <p:nvSpPr>
          <p:cNvPr id="74" name="Oval 194">
            <a:extLst>
              <a:ext uri="{FF2B5EF4-FFF2-40B4-BE49-F238E27FC236}">
                <a16:creationId xmlns:a16="http://schemas.microsoft.com/office/drawing/2014/main" id="{675CBFCC-C763-0280-76FC-43270B89E8C9}"/>
              </a:ext>
            </a:extLst>
          </p:cNvPr>
          <p:cNvSpPr/>
          <p:nvPr/>
        </p:nvSpPr>
        <p:spPr>
          <a:xfrm>
            <a:off x="3882240" y="1194480"/>
            <a:ext cx="610560" cy="609120"/>
          </a:xfrm>
          <a:prstGeom prst="ellipse">
            <a:avLst/>
          </a:prstGeom>
          <a:solidFill>
            <a:schemeClr val="accent2">
              <a:lumMod val="40000"/>
              <a:lumOff val="60000"/>
            </a:scheme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s-ES" sz="1600" b="0" i="0" u="none" strike="noStrike" kern="1200" cap="none" spc="-1" normalizeH="0" baseline="0" noProof="0">
              <a:ln>
                <a:noFill/>
              </a:ln>
              <a:solidFill>
                <a:srgbClr val="FFFFFF"/>
              </a:solidFill>
              <a:effectLst/>
              <a:uLnTx/>
              <a:uFillTx/>
              <a:latin typeface="Montserrat"/>
              <a:ea typeface="Roboto"/>
              <a:cs typeface="+mn-cs"/>
            </a:endParaRPr>
          </a:p>
        </p:txBody>
      </p:sp>
      <p:sp>
        <p:nvSpPr>
          <p:cNvPr id="75" name="Freeform 68">
            <a:extLst>
              <a:ext uri="{FF2B5EF4-FFF2-40B4-BE49-F238E27FC236}">
                <a16:creationId xmlns:a16="http://schemas.microsoft.com/office/drawing/2014/main" id="{524C094D-A5B5-D5F2-60E8-F0207B29C2BC}"/>
              </a:ext>
            </a:extLst>
          </p:cNvPr>
          <p:cNvSpPr/>
          <p:nvPr/>
        </p:nvSpPr>
        <p:spPr>
          <a:xfrm>
            <a:off x="9647640" y="2837520"/>
            <a:ext cx="55800" cy="55800"/>
          </a:xfrm>
          <a:prstGeom prst="ellipse">
            <a:avLst/>
          </a:prstGeom>
          <a:solidFill>
            <a:srgbClr val="36DDED"/>
          </a:solidFill>
          <a:ln w="12700">
            <a:noFill/>
          </a:ln>
        </p:spPr>
        <p:style>
          <a:lnRef idx="0">
            <a:scrgbClr r="0" g="0" b="0"/>
          </a:lnRef>
          <a:fillRef idx="0">
            <a:scrgbClr r="0" g="0" b="0"/>
          </a:fillRef>
          <a:effectRef idx="0">
            <a:scrgbClr r="0" g="0" b="0"/>
          </a:effectRef>
          <a:fontRef idx="minor"/>
        </p:style>
        <p:txBody>
          <a:bodyPr lIns="90000" tIns="19800" rIns="90000" bIns="198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76" name="Freeform 69">
            <a:extLst>
              <a:ext uri="{FF2B5EF4-FFF2-40B4-BE49-F238E27FC236}">
                <a16:creationId xmlns:a16="http://schemas.microsoft.com/office/drawing/2014/main" id="{E2CD0E90-BF12-C35E-42B3-DE0D1CD4B8FF}"/>
              </a:ext>
            </a:extLst>
          </p:cNvPr>
          <p:cNvSpPr/>
          <p:nvPr/>
        </p:nvSpPr>
        <p:spPr>
          <a:xfrm>
            <a:off x="9850320" y="2837520"/>
            <a:ext cx="55800" cy="55800"/>
          </a:xfrm>
          <a:prstGeom prst="ellipse">
            <a:avLst/>
          </a:prstGeom>
          <a:solidFill>
            <a:srgbClr val="29AEE7"/>
          </a:solidFill>
          <a:ln w="12700">
            <a:noFill/>
          </a:ln>
        </p:spPr>
        <p:style>
          <a:lnRef idx="0">
            <a:scrgbClr r="0" g="0" b="0"/>
          </a:lnRef>
          <a:fillRef idx="0">
            <a:scrgbClr r="0" g="0" b="0"/>
          </a:fillRef>
          <a:effectRef idx="0">
            <a:scrgbClr r="0" g="0" b="0"/>
          </a:effectRef>
          <a:fontRef idx="minor"/>
        </p:style>
        <p:txBody>
          <a:bodyPr lIns="90000" tIns="19800" rIns="90000" bIns="198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77" name="Freeform 70">
            <a:extLst>
              <a:ext uri="{FF2B5EF4-FFF2-40B4-BE49-F238E27FC236}">
                <a16:creationId xmlns:a16="http://schemas.microsoft.com/office/drawing/2014/main" id="{22850403-B493-0815-BA20-66854356CE6A}"/>
              </a:ext>
            </a:extLst>
          </p:cNvPr>
          <p:cNvSpPr/>
          <p:nvPr/>
        </p:nvSpPr>
        <p:spPr>
          <a:xfrm>
            <a:off x="10052640" y="2837520"/>
            <a:ext cx="55800" cy="55800"/>
          </a:xfrm>
          <a:prstGeom prst="ellipse">
            <a:avLst/>
          </a:prstGeom>
          <a:solidFill>
            <a:srgbClr val="5C7CC9"/>
          </a:solidFill>
          <a:ln w="12700">
            <a:noFill/>
          </a:ln>
        </p:spPr>
        <p:style>
          <a:lnRef idx="0">
            <a:scrgbClr r="0" g="0" b="0"/>
          </a:lnRef>
          <a:fillRef idx="0">
            <a:scrgbClr r="0" g="0" b="0"/>
          </a:fillRef>
          <a:effectRef idx="0">
            <a:scrgbClr r="0" g="0" b="0"/>
          </a:effectRef>
          <a:fontRef idx="minor"/>
        </p:style>
        <p:txBody>
          <a:bodyPr lIns="90000" tIns="19800" rIns="90000" bIns="198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78" name="Freeform 71">
            <a:extLst>
              <a:ext uri="{FF2B5EF4-FFF2-40B4-BE49-F238E27FC236}">
                <a16:creationId xmlns:a16="http://schemas.microsoft.com/office/drawing/2014/main" id="{CBDA6B6A-F1FB-845D-1A50-D4C6EC4A76F0}"/>
              </a:ext>
            </a:extLst>
          </p:cNvPr>
          <p:cNvSpPr/>
          <p:nvPr/>
        </p:nvSpPr>
        <p:spPr>
          <a:xfrm>
            <a:off x="10255320" y="2837520"/>
            <a:ext cx="55800" cy="55800"/>
          </a:xfrm>
          <a:prstGeom prst="ellipse">
            <a:avLst/>
          </a:prstGeom>
          <a:solidFill>
            <a:srgbClr val="905CDA"/>
          </a:solidFill>
          <a:ln w="12700">
            <a:noFill/>
          </a:ln>
        </p:spPr>
        <p:style>
          <a:lnRef idx="0">
            <a:scrgbClr r="0" g="0" b="0"/>
          </a:lnRef>
          <a:fillRef idx="0">
            <a:scrgbClr r="0" g="0" b="0"/>
          </a:fillRef>
          <a:effectRef idx="0">
            <a:scrgbClr r="0" g="0" b="0"/>
          </a:effectRef>
          <a:fontRef idx="minor"/>
        </p:style>
        <p:txBody>
          <a:bodyPr lIns="90000" tIns="19800" rIns="90000" bIns="198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79" name="Freeform 72">
            <a:extLst>
              <a:ext uri="{FF2B5EF4-FFF2-40B4-BE49-F238E27FC236}">
                <a16:creationId xmlns:a16="http://schemas.microsoft.com/office/drawing/2014/main" id="{E78E0DD5-EF81-4052-ECD5-5EEEF5B25B5A}"/>
              </a:ext>
            </a:extLst>
          </p:cNvPr>
          <p:cNvSpPr/>
          <p:nvPr/>
        </p:nvSpPr>
        <p:spPr>
          <a:xfrm>
            <a:off x="10458000" y="2837520"/>
            <a:ext cx="55800" cy="55800"/>
          </a:xfrm>
          <a:prstGeom prst="ellipse">
            <a:avLst/>
          </a:prstGeom>
          <a:solidFill>
            <a:srgbClr val="DE55E3"/>
          </a:solidFill>
          <a:ln w="12700">
            <a:noFill/>
          </a:ln>
        </p:spPr>
        <p:style>
          <a:lnRef idx="0">
            <a:scrgbClr r="0" g="0" b="0"/>
          </a:lnRef>
          <a:fillRef idx="0">
            <a:scrgbClr r="0" g="0" b="0"/>
          </a:fillRef>
          <a:effectRef idx="0">
            <a:scrgbClr r="0" g="0" b="0"/>
          </a:effectRef>
          <a:fontRef idx="minor"/>
        </p:style>
        <p:txBody>
          <a:bodyPr lIns="90000" tIns="19800" rIns="90000" bIns="198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grpSp>
        <p:nvGrpSpPr>
          <p:cNvPr id="80" name="Group 9">
            <a:extLst>
              <a:ext uri="{FF2B5EF4-FFF2-40B4-BE49-F238E27FC236}">
                <a16:creationId xmlns:a16="http://schemas.microsoft.com/office/drawing/2014/main" id="{2FA4F06C-14BA-756E-AE44-594053492312}"/>
              </a:ext>
            </a:extLst>
          </p:cNvPr>
          <p:cNvGrpSpPr/>
          <p:nvPr/>
        </p:nvGrpSpPr>
        <p:grpSpPr>
          <a:xfrm>
            <a:off x="9500400" y="1618200"/>
            <a:ext cx="1136160" cy="1109160"/>
            <a:chOff x="9500400" y="1618200"/>
            <a:chExt cx="1136160" cy="1109160"/>
          </a:xfrm>
        </p:grpSpPr>
        <p:sp>
          <p:nvSpPr>
            <p:cNvPr id="81" name="Freeform 11">
              <a:extLst>
                <a:ext uri="{FF2B5EF4-FFF2-40B4-BE49-F238E27FC236}">
                  <a16:creationId xmlns:a16="http://schemas.microsoft.com/office/drawing/2014/main" id="{1FB2B356-6CE7-7B37-D187-5B8E4AC2F708}"/>
                </a:ext>
              </a:extLst>
            </p:cNvPr>
            <p:cNvSpPr/>
            <p:nvPr/>
          </p:nvSpPr>
          <p:spPr>
            <a:xfrm>
              <a:off x="9748080" y="1618200"/>
              <a:ext cx="640440" cy="591840"/>
            </a:xfrm>
            <a:custGeom>
              <a:avLst/>
              <a:gdLst>
                <a:gd name="textAreaLeft" fmla="*/ 0 w 640440"/>
                <a:gd name="textAreaRight" fmla="*/ 641160 w 640440"/>
                <a:gd name="textAreaTop" fmla="*/ 0 h 591840"/>
                <a:gd name="textAreaBottom" fmla="*/ 592560 h 591840"/>
              </a:gdLst>
              <a:ahLst/>
              <a:cxnLst/>
              <a:rect l="textAreaLeft" t="textAreaTop" r="textAreaRight" b="textAreaBottom"/>
              <a:pathLst>
                <a:path w="21600" h="21600">
                  <a:moveTo>
                    <a:pt x="7147" y="9236"/>
                  </a:moveTo>
                  <a:lnTo>
                    <a:pt x="7057" y="9810"/>
                  </a:lnTo>
                  <a:lnTo>
                    <a:pt x="6978" y="10409"/>
                  </a:lnTo>
                  <a:lnTo>
                    <a:pt x="6944" y="11032"/>
                  </a:lnTo>
                  <a:lnTo>
                    <a:pt x="6921" y="11704"/>
                  </a:lnTo>
                  <a:lnTo>
                    <a:pt x="6944" y="12352"/>
                  </a:lnTo>
                  <a:lnTo>
                    <a:pt x="6978" y="12975"/>
                  </a:lnTo>
                  <a:lnTo>
                    <a:pt x="7057" y="13586"/>
                  </a:lnTo>
                  <a:lnTo>
                    <a:pt x="7147" y="14160"/>
                  </a:lnTo>
                  <a:lnTo>
                    <a:pt x="9974" y="14160"/>
                  </a:lnTo>
                  <a:lnTo>
                    <a:pt x="9974" y="9236"/>
                  </a:lnTo>
                  <a:lnTo>
                    <a:pt x="7147" y="9236"/>
                  </a:lnTo>
                  <a:close/>
                  <a:moveTo>
                    <a:pt x="16093" y="9224"/>
                  </a:moveTo>
                  <a:lnTo>
                    <a:pt x="16183" y="10006"/>
                  </a:lnTo>
                  <a:lnTo>
                    <a:pt x="16251" y="10824"/>
                  </a:lnTo>
                  <a:lnTo>
                    <a:pt x="16274" y="11680"/>
                  </a:lnTo>
                  <a:lnTo>
                    <a:pt x="16251" y="12547"/>
                  </a:lnTo>
                  <a:lnTo>
                    <a:pt x="16183" y="13366"/>
                  </a:lnTo>
                  <a:lnTo>
                    <a:pt x="16093" y="14148"/>
                  </a:lnTo>
                  <a:lnTo>
                    <a:pt x="18501" y="14148"/>
                  </a:lnTo>
                  <a:lnTo>
                    <a:pt x="18648" y="13561"/>
                  </a:lnTo>
                  <a:lnTo>
                    <a:pt x="18750" y="12950"/>
                  </a:lnTo>
                  <a:lnTo>
                    <a:pt x="18807" y="12327"/>
                  </a:lnTo>
                  <a:lnTo>
                    <a:pt x="18829" y="11680"/>
                  </a:lnTo>
                  <a:lnTo>
                    <a:pt x="18807" y="11044"/>
                  </a:lnTo>
                  <a:lnTo>
                    <a:pt x="18750" y="10421"/>
                  </a:lnTo>
                  <a:lnTo>
                    <a:pt x="18648" y="9823"/>
                  </a:lnTo>
                  <a:lnTo>
                    <a:pt x="18501" y="9224"/>
                  </a:lnTo>
                  <a:lnTo>
                    <a:pt x="16093" y="9224"/>
                  </a:lnTo>
                  <a:close/>
                  <a:moveTo>
                    <a:pt x="11603" y="9224"/>
                  </a:moveTo>
                  <a:lnTo>
                    <a:pt x="11603" y="14148"/>
                  </a:lnTo>
                  <a:lnTo>
                    <a:pt x="14430" y="14148"/>
                  </a:lnTo>
                  <a:lnTo>
                    <a:pt x="14521" y="13573"/>
                  </a:lnTo>
                  <a:lnTo>
                    <a:pt x="14600" y="12975"/>
                  </a:lnTo>
                  <a:lnTo>
                    <a:pt x="14634" y="12339"/>
                  </a:lnTo>
                  <a:lnTo>
                    <a:pt x="14656" y="11680"/>
                  </a:lnTo>
                  <a:lnTo>
                    <a:pt x="14634" y="11032"/>
                  </a:lnTo>
                  <a:lnTo>
                    <a:pt x="14600" y="10409"/>
                  </a:lnTo>
                  <a:lnTo>
                    <a:pt x="14521" y="9798"/>
                  </a:lnTo>
                  <a:lnTo>
                    <a:pt x="14430" y="9224"/>
                  </a:lnTo>
                  <a:lnTo>
                    <a:pt x="11603" y="9224"/>
                  </a:lnTo>
                  <a:close/>
                  <a:moveTo>
                    <a:pt x="3076" y="9224"/>
                  </a:moveTo>
                  <a:lnTo>
                    <a:pt x="2918" y="9823"/>
                  </a:lnTo>
                  <a:lnTo>
                    <a:pt x="2816" y="10421"/>
                  </a:lnTo>
                  <a:lnTo>
                    <a:pt x="2759" y="11044"/>
                  </a:lnTo>
                  <a:lnTo>
                    <a:pt x="2737" y="11680"/>
                  </a:lnTo>
                  <a:lnTo>
                    <a:pt x="2759" y="12327"/>
                  </a:lnTo>
                  <a:lnTo>
                    <a:pt x="2816" y="12950"/>
                  </a:lnTo>
                  <a:lnTo>
                    <a:pt x="2918" y="13561"/>
                  </a:lnTo>
                  <a:lnTo>
                    <a:pt x="3076" y="14148"/>
                  </a:lnTo>
                  <a:lnTo>
                    <a:pt x="5485" y="14148"/>
                  </a:lnTo>
                  <a:lnTo>
                    <a:pt x="5383" y="13378"/>
                  </a:lnTo>
                  <a:lnTo>
                    <a:pt x="5315" y="12547"/>
                  </a:lnTo>
                  <a:lnTo>
                    <a:pt x="5293" y="11680"/>
                  </a:lnTo>
                  <a:lnTo>
                    <a:pt x="5315" y="10824"/>
                  </a:lnTo>
                  <a:lnTo>
                    <a:pt x="5383" y="10006"/>
                  </a:lnTo>
                  <a:lnTo>
                    <a:pt x="5485" y="9224"/>
                  </a:lnTo>
                  <a:lnTo>
                    <a:pt x="3076" y="9224"/>
                  </a:lnTo>
                  <a:close/>
                  <a:moveTo>
                    <a:pt x="7600" y="3690"/>
                  </a:moveTo>
                  <a:lnTo>
                    <a:pt x="7000" y="4007"/>
                  </a:lnTo>
                  <a:lnTo>
                    <a:pt x="6423" y="4374"/>
                  </a:lnTo>
                  <a:lnTo>
                    <a:pt x="5892" y="4789"/>
                  </a:lnTo>
                  <a:lnTo>
                    <a:pt x="5383" y="5241"/>
                  </a:lnTo>
                  <a:lnTo>
                    <a:pt x="4908" y="5742"/>
                  </a:lnTo>
                  <a:lnTo>
                    <a:pt x="4478" y="6292"/>
                  </a:lnTo>
                  <a:lnTo>
                    <a:pt x="4094" y="6866"/>
                  </a:lnTo>
                  <a:lnTo>
                    <a:pt x="3743" y="7477"/>
                  </a:lnTo>
                  <a:lnTo>
                    <a:pt x="5869" y="7477"/>
                  </a:lnTo>
                  <a:lnTo>
                    <a:pt x="6107" y="6732"/>
                  </a:lnTo>
                  <a:lnTo>
                    <a:pt x="6367" y="6035"/>
                  </a:lnTo>
                  <a:lnTo>
                    <a:pt x="6661" y="5376"/>
                  </a:lnTo>
                  <a:lnTo>
                    <a:pt x="6955" y="4777"/>
                  </a:lnTo>
                  <a:lnTo>
                    <a:pt x="7272" y="4203"/>
                  </a:lnTo>
                  <a:lnTo>
                    <a:pt x="7600" y="3690"/>
                  </a:lnTo>
                  <a:close/>
                  <a:moveTo>
                    <a:pt x="13978" y="3677"/>
                  </a:moveTo>
                  <a:lnTo>
                    <a:pt x="14306" y="4190"/>
                  </a:lnTo>
                  <a:lnTo>
                    <a:pt x="14622" y="4765"/>
                  </a:lnTo>
                  <a:lnTo>
                    <a:pt x="14916" y="5376"/>
                  </a:lnTo>
                  <a:lnTo>
                    <a:pt x="15210" y="6023"/>
                  </a:lnTo>
                  <a:lnTo>
                    <a:pt x="15471" y="6732"/>
                  </a:lnTo>
                  <a:lnTo>
                    <a:pt x="15708" y="7465"/>
                  </a:lnTo>
                  <a:lnTo>
                    <a:pt x="17834" y="7465"/>
                  </a:lnTo>
                  <a:lnTo>
                    <a:pt x="17484" y="6854"/>
                  </a:lnTo>
                  <a:lnTo>
                    <a:pt x="17099" y="6280"/>
                  </a:lnTo>
                  <a:lnTo>
                    <a:pt x="16669" y="5742"/>
                  </a:lnTo>
                  <a:lnTo>
                    <a:pt x="16194" y="5241"/>
                  </a:lnTo>
                  <a:lnTo>
                    <a:pt x="15685" y="4789"/>
                  </a:lnTo>
                  <a:lnTo>
                    <a:pt x="15154" y="4362"/>
                  </a:lnTo>
                  <a:lnTo>
                    <a:pt x="14577" y="3995"/>
                  </a:lnTo>
                  <a:lnTo>
                    <a:pt x="13978" y="3677"/>
                  </a:lnTo>
                  <a:close/>
                  <a:moveTo>
                    <a:pt x="11603" y="3360"/>
                  </a:moveTo>
                  <a:lnTo>
                    <a:pt x="11603" y="7477"/>
                  </a:lnTo>
                  <a:lnTo>
                    <a:pt x="13989" y="7477"/>
                  </a:lnTo>
                  <a:lnTo>
                    <a:pt x="13740" y="6793"/>
                  </a:lnTo>
                  <a:lnTo>
                    <a:pt x="13458" y="6145"/>
                  </a:lnTo>
                  <a:lnTo>
                    <a:pt x="13164" y="5559"/>
                  </a:lnTo>
                  <a:lnTo>
                    <a:pt x="12847" y="5021"/>
                  </a:lnTo>
                  <a:lnTo>
                    <a:pt x="12519" y="4533"/>
                  </a:lnTo>
                  <a:lnTo>
                    <a:pt x="12214" y="4093"/>
                  </a:lnTo>
                  <a:lnTo>
                    <a:pt x="11897" y="3702"/>
                  </a:lnTo>
                  <a:lnTo>
                    <a:pt x="11603" y="3360"/>
                  </a:lnTo>
                  <a:close/>
                  <a:moveTo>
                    <a:pt x="9974" y="3348"/>
                  </a:moveTo>
                  <a:lnTo>
                    <a:pt x="9680" y="3677"/>
                  </a:lnTo>
                  <a:lnTo>
                    <a:pt x="9364" y="4068"/>
                  </a:lnTo>
                  <a:lnTo>
                    <a:pt x="9047" y="4520"/>
                  </a:lnTo>
                  <a:lnTo>
                    <a:pt x="8730" y="5009"/>
                  </a:lnTo>
                  <a:lnTo>
                    <a:pt x="8403" y="5547"/>
                  </a:lnTo>
                  <a:lnTo>
                    <a:pt x="8120" y="6133"/>
                  </a:lnTo>
                  <a:lnTo>
                    <a:pt x="7826" y="6781"/>
                  </a:lnTo>
                  <a:lnTo>
                    <a:pt x="7577" y="7465"/>
                  </a:lnTo>
                  <a:lnTo>
                    <a:pt x="9974" y="7465"/>
                  </a:lnTo>
                  <a:lnTo>
                    <a:pt x="9974" y="3348"/>
                  </a:lnTo>
                  <a:close/>
                  <a:moveTo>
                    <a:pt x="10789" y="0"/>
                  </a:moveTo>
                  <a:lnTo>
                    <a:pt x="11682" y="37"/>
                  </a:lnTo>
                  <a:lnTo>
                    <a:pt x="12542" y="159"/>
                  </a:lnTo>
                  <a:lnTo>
                    <a:pt x="13378" y="342"/>
                  </a:lnTo>
                  <a:lnTo>
                    <a:pt x="14204" y="599"/>
                  </a:lnTo>
                  <a:lnTo>
                    <a:pt x="14984" y="929"/>
                  </a:lnTo>
                  <a:lnTo>
                    <a:pt x="15753" y="1319"/>
                  </a:lnTo>
                  <a:lnTo>
                    <a:pt x="16477" y="1759"/>
                  </a:lnTo>
                  <a:lnTo>
                    <a:pt x="17167" y="2272"/>
                  </a:lnTo>
                  <a:lnTo>
                    <a:pt x="17812" y="2822"/>
                  </a:lnTo>
                  <a:lnTo>
                    <a:pt x="18422" y="3433"/>
                  </a:lnTo>
                  <a:lnTo>
                    <a:pt x="18988" y="4093"/>
                  </a:lnTo>
                  <a:lnTo>
                    <a:pt x="19497" y="4801"/>
                  </a:lnTo>
                  <a:lnTo>
                    <a:pt x="19972" y="5547"/>
                  </a:lnTo>
                  <a:lnTo>
                    <a:pt x="20379" y="6329"/>
                  </a:lnTo>
                  <a:lnTo>
                    <a:pt x="20741" y="7147"/>
                  </a:lnTo>
                  <a:lnTo>
                    <a:pt x="21035" y="8002"/>
                  </a:lnTo>
                  <a:lnTo>
                    <a:pt x="21272" y="8894"/>
                  </a:lnTo>
                  <a:lnTo>
                    <a:pt x="21442" y="9810"/>
                  </a:lnTo>
                  <a:lnTo>
                    <a:pt x="21543" y="10739"/>
                  </a:lnTo>
                  <a:lnTo>
                    <a:pt x="21600" y="11704"/>
                  </a:lnTo>
                  <a:lnTo>
                    <a:pt x="21543" y="12633"/>
                  </a:lnTo>
                  <a:lnTo>
                    <a:pt x="21453" y="13561"/>
                  </a:lnTo>
                  <a:lnTo>
                    <a:pt x="21283" y="14465"/>
                  </a:lnTo>
                  <a:lnTo>
                    <a:pt x="21046" y="15333"/>
                  </a:lnTo>
                  <a:lnTo>
                    <a:pt x="20763" y="16188"/>
                  </a:lnTo>
                  <a:lnTo>
                    <a:pt x="20413" y="16994"/>
                  </a:lnTo>
                  <a:lnTo>
                    <a:pt x="20005" y="17776"/>
                  </a:lnTo>
                  <a:lnTo>
                    <a:pt x="19553" y="18509"/>
                  </a:lnTo>
                  <a:lnTo>
                    <a:pt x="19044" y="19218"/>
                  </a:lnTo>
                  <a:lnTo>
                    <a:pt x="18501" y="19865"/>
                  </a:lnTo>
                  <a:lnTo>
                    <a:pt x="17902" y="20476"/>
                  </a:lnTo>
                  <a:lnTo>
                    <a:pt x="17280" y="21026"/>
                  </a:lnTo>
                  <a:lnTo>
                    <a:pt x="16601" y="21539"/>
                  </a:lnTo>
                  <a:lnTo>
                    <a:pt x="16500" y="21075"/>
                  </a:lnTo>
                  <a:lnTo>
                    <a:pt x="16387" y="20659"/>
                  </a:lnTo>
                  <a:lnTo>
                    <a:pt x="16240" y="20256"/>
                  </a:lnTo>
                  <a:lnTo>
                    <a:pt x="16059" y="19890"/>
                  </a:lnTo>
                  <a:lnTo>
                    <a:pt x="15844" y="19560"/>
                  </a:lnTo>
                  <a:lnTo>
                    <a:pt x="15652" y="19328"/>
                  </a:lnTo>
                  <a:lnTo>
                    <a:pt x="15448" y="19108"/>
                  </a:lnTo>
                  <a:lnTo>
                    <a:pt x="15233" y="18937"/>
                  </a:lnTo>
                  <a:lnTo>
                    <a:pt x="15753" y="18521"/>
                  </a:lnTo>
                  <a:lnTo>
                    <a:pt x="16251" y="18081"/>
                  </a:lnTo>
                  <a:lnTo>
                    <a:pt x="16703" y="17593"/>
                  </a:lnTo>
                  <a:lnTo>
                    <a:pt x="17122" y="17067"/>
                  </a:lnTo>
                  <a:lnTo>
                    <a:pt x="17484" y="16505"/>
                  </a:lnTo>
                  <a:lnTo>
                    <a:pt x="17823" y="15907"/>
                  </a:lnTo>
                  <a:lnTo>
                    <a:pt x="15697" y="15907"/>
                  </a:lnTo>
                  <a:lnTo>
                    <a:pt x="15471" y="16615"/>
                  </a:lnTo>
                  <a:lnTo>
                    <a:pt x="15233" y="17287"/>
                  </a:lnTo>
                  <a:lnTo>
                    <a:pt x="14962" y="17923"/>
                  </a:lnTo>
                  <a:lnTo>
                    <a:pt x="14679" y="18497"/>
                  </a:lnTo>
                  <a:lnTo>
                    <a:pt x="14453" y="18265"/>
                  </a:lnTo>
                  <a:lnTo>
                    <a:pt x="14181" y="18008"/>
                  </a:lnTo>
                  <a:lnTo>
                    <a:pt x="13865" y="17764"/>
                  </a:lnTo>
                  <a:lnTo>
                    <a:pt x="13503" y="17507"/>
                  </a:lnTo>
                  <a:lnTo>
                    <a:pt x="13367" y="17434"/>
                  </a:lnTo>
                  <a:lnTo>
                    <a:pt x="13605" y="16957"/>
                  </a:lnTo>
                  <a:lnTo>
                    <a:pt x="13808" y="16457"/>
                  </a:lnTo>
                  <a:lnTo>
                    <a:pt x="14000" y="15919"/>
                  </a:lnTo>
                  <a:lnTo>
                    <a:pt x="11603" y="15919"/>
                  </a:lnTo>
                  <a:lnTo>
                    <a:pt x="11603" y="16823"/>
                  </a:lnTo>
                  <a:lnTo>
                    <a:pt x="11252" y="16786"/>
                  </a:lnTo>
                  <a:lnTo>
                    <a:pt x="10890" y="16774"/>
                  </a:lnTo>
                  <a:lnTo>
                    <a:pt x="10404" y="16799"/>
                  </a:lnTo>
                  <a:lnTo>
                    <a:pt x="10201" y="16811"/>
                  </a:lnTo>
                  <a:lnTo>
                    <a:pt x="9974" y="16835"/>
                  </a:lnTo>
                  <a:lnTo>
                    <a:pt x="9974" y="15907"/>
                  </a:lnTo>
                  <a:lnTo>
                    <a:pt x="7588" y="15907"/>
                  </a:lnTo>
                  <a:lnTo>
                    <a:pt x="7792" y="16457"/>
                  </a:lnTo>
                  <a:lnTo>
                    <a:pt x="8007" y="16982"/>
                  </a:lnTo>
                  <a:lnTo>
                    <a:pt x="8244" y="17471"/>
                  </a:lnTo>
                  <a:lnTo>
                    <a:pt x="7792" y="17788"/>
                  </a:lnTo>
                  <a:lnTo>
                    <a:pt x="7339" y="18118"/>
                  </a:lnTo>
                  <a:lnTo>
                    <a:pt x="6910" y="18509"/>
                  </a:lnTo>
                  <a:lnTo>
                    <a:pt x="6627" y="17923"/>
                  </a:lnTo>
                  <a:lnTo>
                    <a:pt x="6356" y="17300"/>
                  </a:lnTo>
                  <a:lnTo>
                    <a:pt x="6107" y="16615"/>
                  </a:lnTo>
                  <a:lnTo>
                    <a:pt x="5881" y="15907"/>
                  </a:lnTo>
                  <a:lnTo>
                    <a:pt x="3755" y="15907"/>
                  </a:lnTo>
                  <a:lnTo>
                    <a:pt x="4105" y="16518"/>
                  </a:lnTo>
                  <a:lnTo>
                    <a:pt x="4490" y="17092"/>
                  </a:lnTo>
                  <a:lnTo>
                    <a:pt x="4919" y="17629"/>
                  </a:lnTo>
                  <a:lnTo>
                    <a:pt x="5394" y="18130"/>
                  </a:lnTo>
                  <a:lnTo>
                    <a:pt x="5903" y="18595"/>
                  </a:lnTo>
                  <a:lnTo>
                    <a:pt x="6435" y="19010"/>
                  </a:lnTo>
                  <a:lnTo>
                    <a:pt x="6073" y="19486"/>
                  </a:lnTo>
                  <a:lnTo>
                    <a:pt x="5745" y="19987"/>
                  </a:lnTo>
                  <a:lnTo>
                    <a:pt x="5462" y="20500"/>
                  </a:lnTo>
                  <a:lnTo>
                    <a:pt x="5247" y="21038"/>
                  </a:lnTo>
                  <a:lnTo>
                    <a:pt x="5089" y="21600"/>
                  </a:lnTo>
                  <a:lnTo>
                    <a:pt x="4399" y="21099"/>
                  </a:lnTo>
                  <a:lnTo>
                    <a:pt x="3755" y="20537"/>
                  </a:lnTo>
                  <a:lnTo>
                    <a:pt x="3144" y="19938"/>
                  </a:lnTo>
                  <a:lnTo>
                    <a:pt x="2590" y="19279"/>
                  </a:lnTo>
                  <a:lnTo>
                    <a:pt x="2070" y="18570"/>
                  </a:lnTo>
                  <a:lnTo>
                    <a:pt x="1606" y="17837"/>
                  </a:lnTo>
                  <a:lnTo>
                    <a:pt x="1199" y="17043"/>
                  </a:lnTo>
                  <a:lnTo>
                    <a:pt x="837" y="16237"/>
                  </a:lnTo>
                  <a:lnTo>
                    <a:pt x="543" y="15369"/>
                  </a:lnTo>
                  <a:lnTo>
                    <a:pt x="305" y="14490"/>
                  </a:lnTo>
                  <a:lnTo>
                    <a:pt x="136" y="13573"/>
                  </a:lnTo>
                  <a:lnTo>
                    <a:pt x="34" y="12645"/>
                  </a:lnTo>
                  <a:lnTo>
                    <a:pt x="0" y="11704"/>
                  </a:lnTo>
                  <a:lnTo>
                    <a:pt x="34" y="10739"/>
                  </a:lnTo>
                  <a:lnTo>
                    <a:pt x="136" y="9798"/>
                  </a:lnTo>
                  <a:lnTo>
                    <a:pt x="305" y="8894"/>
                  </a:lnTo>
                  <a:lnTo>
                    <a:pt x="543" y="8002"/>
                  </a:lnTo>
                  <a:lnTo>
                    <a:pt x="837" y="7147"/>
                  </a:lnTo>
                  <a:lnTo>
                    <a:pt x="1199" y="6329"/>
                  </a:lnTo>
                  <a:lnTo>
                    <a:pt x="1617" y="5534"/>
                  </a:lnTo>
                  <a:lnTo>
                    <a:pt x="2081" y="4801"/>
                  </a:lnTo>
                  <a:lnTo>
                    <a:pt x="2601" y="4081"/>
                  </a:lnTo>
                  <a:lnTo>
                    <a:pt x="3155" y="3433"/>
                  </a:lnTo>
                  <a:lnTo>
                    <a:pt x="3766" y="2822"/>
                  </a:lnTo>
                  <a:lnTo>
                    <a:pt x="4410" y="2272"/>
                  </a:lnTo>
                  <a:lnTo>
                    <a:pt x="5112" y="1759"/>
                  </a:lnTo>
                  <a:lnTo>
                    <a:pt x="5835" y="1319"/>
                  </a:lnTo>
                  <a:lnTo>
                    <a:pt x="6593" y="929"/>
                  </a:lnTo>
                  <a:lnTo>
                    <a:pt x="7373" y="599"/>
                  </a:lnTo>
                  <a:lnTo>
                    <a:pt x="8199" y="342"/>
                  </a:lnTo>
                  <a:lnTo>
                    <a:pt x="9047" y="159"/>
                  </a:lnTo>
                  <a:lnTo>
                    <a:pt x="9907" y="37"/>
                  </a:lnTo>
                  <a:lnTo>
                    <a:pt x="10789" y="0"/>
                  </a:lnTo>
                  <a:close/>
                </a:path>
              </a:pathLst>
            </a:custGeom>
            <a:solidFill>
              <a:srgbClr val="A5A5A5"/>
            </a:solidFill>
            <a:ln w="12700">
              <a:noFill/>
            </a:ln>
          </p:spPr>
          <p:style>
            <a:lnRef idx="0">
              <a:scrgbClr r="0" g="0" b="0"/>
            </a:lnRef>
            <a:fillRef idx="0">
              <a:scrgbClr r="0" g="0" b="0"/>
            </a:fillRef>
            <a:effectRef idx="0">
              <a:scrgbClr r="0" g="0" b="0"/>
            </a:effectRef>
            <a:fontRef idx="minor"/>
          </p:style>
          <p:txBody>
            <a:bodyPr lIns="45720" tIns="45000" rIns="45720" bIns="45000" numCol="1" spc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82" name="Freeform 12">
              <a:extLst>
                <a:ext uri="{FF2B5EF4-FFF2-40B4-BE49-F238E27FC236}">
                  <a16:creationId xmlns:a16="http://schemas.microsoft.com/office/drawing/2014/main" id="{BDF0E108-7B24-00CD-98DF-3F30B14A9993}"/>
                </a:ext>
              </a:extLst>
            </p:cNvPr>
            <p:cNvSpPr/>
            <p:nvPr/>
          </p:nvSpPr>
          <p:spPr>
            <a:xfrm>
              <a:off x="9500400" y="2485800"/>
              <a:ext cx="1136160" cy="241560"/>
            </a:xfrm>
            <a:custGeom>
              <a:avLst/>
              <a:gdLst>
                <a:gd name="textAreaLeft" fmla="*/ 0 w 1136160"/>
                <a:gd name="textAreaRight" fmla="*/ 1136880 w 1136160"/>
                <a:gd name="textAreaTop" fmla="*/ 0 h 241560"/>
                <a:gd name="textAreaBottom" fmla="*/ 242280 h 241560"/>
              </a:gdLst>
              <a:ahLst/>
              <a:cxnLst/>
              <a:rect l="textAreaLeft" t="textAreaTop" r="textAreaRight" b="textAreaBottom"/>
              <a:pathLst>
                <a:path w="21600" h="21600">
                  <a:moveTo>
                    <a:pt x="9068" y="0"/>
                  </a:moveTo>
                  <a:lnTo>
                    <a:pt x="9996" y="13948"/>
                  </a:lnTo>
                  <a:lnTo>
                    <a:pt x="10131" y="15816"/>
                  </a:lnTo>
                  <a:lnTo>
                    <a:pt x="10547" y="10243"/>
                  </a:lnTo>
                  <a:lnTo>
                    <a:pt x="10419" y="9339"/>
                  </a:lnTo>
                  <a:lnTo>
                    <a:pt x="10310" y="8495"/>
                  </a:lnTo>
                  <a:lnTo>
                    <a:pt x="10240" y="7803"/>
                  </a:lnTo>
                  <a:lnTo>
                    <a:pt x="10188" y="7110"/>
                  </a:lnTo>
                  <a:lnTo>
                    <a:pt x="10156" y="6537"/>
                  </a:lnTo>
                  <a:lnTo>
                    <a:pt x="10144" y="6025"/>
                  </a:lnTo>
                  <a:lnTo>
                    <a:pt x="10150" y="5573"/>
                  </a:lnTo>
                  <a:lnTo>
                    <a:pt x="10169" y="5182"/>
                  </a:lnTo>
                  <a:lnTo>
                    <a:pt x="10201" y="4820"/>
                  </a:lnTo>
                  <a:lnTo>
                    <a:pt x="10246" y="4549"/>
                  </a:lnTo>
                  <a:lnTo>
                    <a:pt x="10297" y="4308"/>
                  </a:lnTo>
                  <a:lnTo>
                    <a:pt x="10355" y="4127"/>
                  </a:lnTo>
                  <a:lnTo>
                    <a:pt x="10419" y="3977"/>
                  </a:lnTo>
                  <a:lnTo>
                    <a:pt x="10547" y="3736"/>
                  </a:lnTo>
                  <a:lnTo>
                    <a:pt x="10611" y="3675"/>
                  </a:lnTo>
                  <a:lnTo>
                    <a:pt x="10675" y="3645"/>
                  </a:lnTo>
                  <a:lnTo>
                    <a:pt x="10726" y="3615"/>
                  </a:lnTo>
                  <a:lnTo>
                    <a:pt x="10893" y="3615"/>
                  </a:lnTo>
                  <a:lnTo>
                    <a:pt x="10944" y="3645"/>
                  </a:lnTo>
                  <a:lnTo>
                    <a:pt x="11008" y="3675"/>
                  </a:lnTo>
                  <a:lnTo>
                    <a:pt x="11066" y="3736"/>
                  </a:lnTo>
                  <a:lnTo>
                    <a:pt x="11194" y="3977"/>
                  </a:lnTo>
                  <a:lnTo>
                    <a:pt x="11264" y="4127"/>
                  </a:lnTo>
                  <a:lnTo>
                    <a:pt x="11322" y="4308"/>
                  </a:lnTo>
                  <a:lnTo>
                    <a:pt x="11373" y="4549"/>
                  </a:lnTo>
                  <a:lnTo>
                    <a:pt x="11412" y="4820"/>
                  </a:lnTo>
                  <a:lnTo>
                    <a:pt x="11444" y="5182"/>
                  </a:lnTo>
                  <a:lnTo>
                    <a:pt x="11469" y="5573"/>
                  </a:lnTo>
                  <a:lnTo>
                    <a:pt x="11469" y="6025"/>
                  </a:lnTo>
                  <a:lnTo>
                    <a:pt x="11456" y="6537"/>
                  </a:lnTo>
                  <a:lnTo>
                    <a:pt x="11431" y="7110"/>
                  </a:lnTo>
                  <a:lnTo>
                    <a:pt x="11380" y="7803"/>
                  </a:lnTo>
                  <a:lnTo>
                    <a:pt x="11303" y="8495"/>
                  </a:lnTo>
                  <a:lnTo>
                    <a:pt x="11194" y="9339"/>
                  </a:lnTo>
                  <a:lnTo>
                    <a:pt x="11072" y="10243"/>
                  </a:lnTo>
                  <a:lnTo>
                    <a:pt x="11482" y="15816"/>
                  </a:lnTo>
                  <a:lnTo>
                    <a:pt x="11616" y="13948"/>
                  </a:lnTo>
                  <a:lnTo>
                    <a:pt x="12551" y="0"/>
                  </a:lnTo>
                  <a:lnTo>
                    <a:pt x="12564" y="60"/>
                  </a:lnTo>
                  <a:lnTo>
                    <a:pt x="12609" y="211"/>
                  </a:lnTo>
                  <a:lnTo>
                    <a:pt x="12686" y="422"/>
                  </a:lnTo>
                  <a:lnTo>
                    <a:pt x="12782" y="663"/>
                  </a:lnTo>
                  <a:lnTo>
                    <a:pt x="12910" y="994"/>
                  </a:lnTo>
                  <a:lnTo>
                    <a:pt x="13064" y="1416"/>
                  </a:lnTo>
                  <a:lnTo>
                    <a:pt x="13249" y="1838"/>
                  </a:lnTo>
                  <a:lnTo>
                    <a:pt x="13448" y="2320"/>
                  </a:lnTo>
                  <a:lnTo>
                    <a:pt x="13672" y="2832"/>
                  </a:lnTo>
                  <a:lnTo>
                    <a:pt x="13922" y="3344"/>
                  </a:lnTo>
                  <a:lnTo>
                    <a:pt x="14197" y="3886"/>
                  </a:lnTo>
                  <a:lnTo>
                    <a:pt x="14485" y="4428"/>
                  </a:lnTo>
                  <a:lnTo>
                    <a:pt x="14697" y="4850"/>
                  </a:lnTo>
                  <a:lnTo>
                    <a:pt x="14876" y="5332"/>
                  </a:lnTo>
                  <a:lnTo>
                    <a:pt x="15043" y="5814"/>
                  </a:lnTo>
                  <a:lnTo>
                    <a:pt x="15235" y="5392"/>
                  </a:lnTo>
                  <a:lnTo>
                    <a:pt x="15401" y="4971"/>
                  </a:lnTo>
                  <a:lnTo>
                    <a:pt x="15555" y="4639"/>
                  </a:lnTo>
                  <a:lnTo>
                    <a:pt x="15683" y="4308"/>
                  </a:lnTo>
                  <a:lnTo>
                    <a:pt x="15792" y="4037"/>
                  </a:lnTo>
                  <a:lnTo>
                    <a:pt x="15875" y="3766"/>
                  </a:lnTo>
                  <a:lnTo>
                    <a:pt x="15939" y="3615"/>
                  </a:lnTo>
                  <a:lnTo>
                    <a:pt x="15971" y="3495"/>
                  </a:lnTo>
                  <a:lnTo>
                    <a:pt x="15984" y="3464"/>
                  </a:lnTo>
                  <a:lnTo>
                    <a:pt x="16772" y="15183"/>
                  </a:lnTo>
                  <a:lnTo>
                    <a:pt x="16874" y="16750"/>
                  </a:lnTo>
                  <a:lnTo>
                    <a:pt x="17233" y="12050"/>
                  </a:lnTo>
                  <a:lnTo>
                    <a:pt x="17111" y="11237"/>
                  </a:lnTo>
                  <a:lnTo>
                    <a:pt x="17021" y="10484"/>
                  </a:lnTo>
                  <a:lnTo>
                    <a:pt x="16957" y="9791"/>
                  </a:lnTo>
                  <a:lnTo>
                    <a:pt x="16912" y="9218"/>
                  </a:lnTo>
                  <a:lnTo>
                    <a:pt x="16893" y="8676"/>
                  </a:lnTo>
                  <a:lnTo>
                    <a:pt x="16887" y="8254"/>
                  </a:lnTo>
                  <a:lnTo>
                    <a:pt x="16906" y="7893"/>
                  </a:lnTo>
                  <a:lnTo>
                    <a:pt x="16938" y="7562"/>
                  </a:lnTo>
                  <a:lnTo>
                    <a:pt x="16976" y="7260"/>
                  </a:lnTo>
                  <a:lnTo>
                    <a:pt x="17028" y="7049"/>
                  </a:lnTo>
                  <a:lnTo>
                    <a:pt x="17079" y="6899"/>
                  </a:lnTo>
                  <a:lnTo>
                    <a:pt x="17137" y="6748"/>
                  </a:lnTo>
                  <a:lnTo>
                    <a:pt x="17201" y="6658"/>
                  </a:lnTo>
                  <a:lnTo>
                    <a:pt x="17265" y="6597"/>
                  </a:lnTo>
                  <a:lnTo>
                    <a:pt x="17316" y="6537"/>
                  </a:lnTo>
                  <a:lnTo>
                    <a:pt x="17367" y="6507"/>
                  </a:lnTo>
                  <a:lnTo>
                    <a:pt x="17534" y="6507"/>
                  </a:lnTo>
                  <a:lnTo>
                    <a:pt x="17585" y="6537"/>
                  </a:lnTo>
                  <a:lnTo>
                    <a:pt x="17700" y="6658"/>
                  </a:lnTo>
                  <a:lnTo>
                    <a:pt x="17758" y="6748"/>
                  </a:lnTo>
                  <a:lnTo>
                    <a:pt x="17822" y="6899"/>
                  </a:lnTo>
                  <a:lnTo>
                    <a:pt x="17879" y="7049"/>
                  </a:lnTo>
                  <a:lnTo>
                    <a:pt x="17924" y="7260"/>
                  </a:lnTo>
                  <a:lnTo>
                    <a:pt x="17963" y="7562"/>
                  </a:lnTo>
                  <a:lnTo>
                    <a:pt x="17995" y="7893"/>
                  </a:lnTo>
                  <a:lnTo>
                    <a:pt x="18007" y="8254"/>
                  </a:lnTo>
                  <a:lnTo>
                    <a:pt x="18007" y="8676"/>
                  </a:lnTo>
                  <a:lnTo>
                    <a:pt x="17988" y="9218"/>
                  </a:lnTo>
                  <a:lnTo>
                    <a:pt x="17950" y="9791"/>
                  </a:lnTo>
                  <a:lnTo>
                    <a:pt x="17886" y="10484"/>
                  </a:lnTo>
                  <a:lnTo>
                    <a:pt x="17796" y="11237"/>
                  </a:lnTo>
                  <a:lnTo>
                    <a:pt x="17674" y="12050"/>
                  </a:lnTo>
                  <a:lnTo>
                    <a:pt x="18020" y="16750"/>
                  </a:lnTo>
                  <a:lnTo>
                    <a:pt x="18129" y="15183"/>
                  </a:lnTo>
                  <a:lnTo>
                    <a:pt x="18910" y="3464"/>
                  </a:lnTo>
                  <a:lnTo>
                    <a:pt x="18930" y="3495"/>
                  </a:lnTo>
                  <a:lnTo>
                    <a:pt x="18974" y="3615"/>
                  </a:lnTo>
                  <a:lnTo>
                    <a:pt x="19045" y="3856"/>
                  </a:lnTo>
                  <a:lnTo>
                    <a:pt x="19141" y="4127"/>
                  </a:lnTo>
                  <a:lnTo>
                    <a:pt x="19275" y="4428"/>
                  </a:lnTo>
                  <a:lnTo>
                    <a:pt x="19423" y="4820"/>
                  </a:lnTo>
                  <a:lnTo>
                    <a:pt x="19602" y="5242"/>
                  </a:lnTo>
                  <a:lnTo>
                    <a:pt x="19807" y="5694"/>
                  </a:lnTo>
                  <a:lnTo>
                    <a:pt x="20025" y="6146"/>
                  </a:lnTo>
                  <a:lnTo>
                    <a:pt x="20274" y="6658"/>
                  </a:lnTo>
                  <a:lnTo>
                    <a:pt x="20537" y="7170"/>
                  </a:lnTo>
                  <a:lnTo>
                    <a:pt x="20761" y="7622"/>
                  </a:lnTo>
                  <a:lnTo>
                    <a:pt x="20953" y="8134"/>
                  </a:lnTo>
                  <a:lnTo>
                    <a:pt x="21107" y="8767"/>
                  </a:lnTo>
                  <a:lnTo>
                    <a:pt x="21241" y="9429"/>
                  </a:lnTo>
                  <a:lnTo>
                    <a:pt x="21344" y="10213"/>
                  </a:lnTo>
                  <a:lnTo>
                    <a:pt x="21427" y="11056"/>
                  </a:lnTo>
                  <a:lnTo>
                    <a:pt x="21491" y="12050"/>
                  </a:lnTo>
                  <a:lnTo>
                    <a:pt x="21536" y="13105"/>
                  </a:lnTo>
                  <a:lnTo>
                    <a:pt x="21562" y="14249"/>
                  </a:lnTo>
                  <a:lnTo>
                    <a:pt x="21581" y="15515"/>
                  </a:lnTo>
                  <a:lnTo>
                    <a:pt x="21594" y="16870"/>
                  </a:lnTo>
                  <a:lnTo>
                    <a:pt x="21594" y="18316"/>
                  </a:lnTo>
                  <a:lnTo>
                    <a:pt x="21600" y="19913"/>
                  </a:lnTo>
                  <a:lnTo>
                    <a:pt x="21600" y="21600"/>
                  </a:lnTo>
                  <a:lnTo>
                    <a:pt x="0" y="21600"/>
                  </a:lnTo>
                  <a:lnTo>
                    <a:pt x="6" y="19913"/>
                  </a:lnTo>
                  <a:lnTo>
                    <a:pt x="6" y="18316"/>
                  </a:lnTo>
                  <a:lnTo>
                    <a:pt x="13" y="16870"/>
                  </a:lnTo>
                  <a:lnTo>
                    <a:pt x="26" y="15515"/>
                  </a:lnTo>
                  <a:lnTo>
                    <a:pt x="45" y="14249"/>
                  </a:lnTo>
                  <a:lnTo>
                    <a:pt x="77" y="13105"/>
                  </a:lnTo>
                  <a:lnTo>
                    <a:pt x="122" y="12050"/>
                  </a:lnTo>
                  <a:lnTo>
                    <a:pt x="192" y="11056"/>
                  </a:lnTo>
                  <a:lnTo>
                    <a:pt x="269" y="10213"/>
                  </a:lnTo>
                  <a:lnTo>
                    <a:pt x="371" y="9429"/>
                  </a:lnTo>
                  <a:lnTo>
                    <a:pt x="506" y="8767"/>
                  </a:lnTo>
                  <a:lnTo>
                    <a:pt x="660" y="8134"/>
                  </a:lnTo>
                  <a:lnTo>
                    <a:pt x="852" y="7622"/>
                  </a:lnTo>
                  <a:lnTo>
                    <a:pt x="1076" y="7170"/>
                  </a:lnTo>
                  <a:lnTo>
                    <a:pt x="1345" y="6688"/>
                  </a:lnTo>
                  <a:lnTo>
                    <a:pt x="1588" y="6176"/>
                  </a:lnTo>
                  <a:lnTo>
                    <a:pt x="1806" y="5694"/>
                  </a:lnTo>
                  <a:lnTo>
                    <a:pt x="2011" y="5272"/>
                  </a:lnTo>
                  <a:lnTo>
                    <a:pt x="2190" y="4820"/>
                  </a:lnTo>
                  <a:lnTo>
                    <a:pt x="2337" y="4459"/>
                  </a:lnTo>
                  <a:lnTo>
                    <a:pt x="2472" y="4127"/>
                  </a:lnTo>
                  <a:lnTo>
                    <a:pt x="2568" y="3856"/>
                  </a:lnTo>
                  <a:lnTo>
                    <a:pt x="2638" y="3615"/>
                  </a:lnTo>
                  <a:lnTo>
                    <a:pt x="2683" y="3495"/>
                  </a:lnTo>
                  <a:lnTo>
                    <a:pt x="2696" y="3464"/>
                  </a:lnTo>
                  <a:lnTo>
                    <a:pt x="3484" y="15183"/>
                  </a:lnTo>
                  <a:lnTo>
                    <a:pt x="3593" y="16750"/>
                  </a:lnTo>
                  <a:lnTo>
                    <a:pt x="3945" y="12050"/>
                  </a:lnTo>
                  <a:lnTo>
                    <a:pt x="3823" y="11237"/>
                  </a:lnTo>
                  <a:lnTo>
                    <a:pt x="3733" y="10484"/>
                  </a:lnTo>
                  <a:lnTo>
                    <a:pt x="3669" y="9791"/>
                  </a:lnTo>
                  <a:lnTo>
                    <a:pt x="3631" y="9218"/>
                  </a:lnTo>
                  <a:lnTo>
                    <a:pt x="3612" y="8676"/>
                  </a:lnTo>
                  <a:lnTo>
                    <a:pt x="3605" y="8254"/>
                  </a:lnTo>
                  <a:lnTo>
                    <a:pt x="3625" y="7893"/>
                  </a:lnTo>
                  <a:lnTo>
                    <a:pt x="3650" y="7562"/>
                  </a:lnTo>
                  <a:lnTo>
                    <a:pt x="3689" y="7260"/>
                  </a:lnTo>
                  <a:lnTo>
                    <a:pt x="3740" y="7049"/>
                  </a:lnTo>
                  <a:lnTo>
                    <a:pt x="3791" y="6899"/>
                  </a:lnTo>
                  <a:lnTo>
                    <a:pt x="3855" y="6748"/>
                  </a:lnTo>
                  <a:lnTo>
                    <a:pt x="3919" y="6658"/>
                  </a:lnTo>
                  <a:lnTo>
                    <a:pt x="3977" y="6597"/>
                  </a:lnTo>
                  <a:lnTo>
                    <a:pt x="4028" y="6537"/>
                  </a:lnTo>
                  <a:lnTo>
                    <a:pt x="4079" y="6507"/>
                  </a:lnTo>
                  <a:lnTo>
                    <a:pt x="4246" y="6507"/>
                  </a:lnTo>
                  <a:lnTo>
                    <a:pt x="4297" y="6537"/>
                  </a:lnTo>
                  <a:lnTo>
                    <a:pt x="4355" y="6597"/>
                  </a:lnTo>
                  <a:lnTo>
                    <a:pt x="4419" y="6658"/>
                  </a:lnTo>
                  <a:lnTo>
                    <a:pt x="4476" y="6748"/>
                  </a:lnTo>
                  <a:lnTo>
                    <a:pt x="4592" y="7049"/>
                  </a:lnTo>
                  <a:lnTo>
                    <a:pt x="4636" y="7260"/>
                  </a:lnTo>
                  <a:lnTo>
                    <a:pt x="4675" y="7562"/>
                  </a:lnTo>
                  <a:lnTo>
                    <a:pt x="4713" y="7893"/>
                  </a:lnTo>
                  <a:lnTo>
                    <a:pt x="4726" y="8254"/>
                  </a:lnTo>
                  <a:lnTo>
                    <a:pt x="4726" y="8676"/>
                  </a:lnTo>
                  <a:lnTo>
                    <a:pt x="4707" y="9218"/>
                  </a:lnTo>
                  <a:lnTo>
                    <a:pt x="4656" y="9791"/>
                  </a:lnTo>
                  <a:lnTo>
                    <a:pt x="4598" y="10484"/>
                  </a:lnTo>
                  <a:lnTo>
                    <a:pt x="4508" y="11237"/>
                  </a:lnTo>
                  <a:lnTo>
                    <a:pt x="4380" y="12050"/>
                  </a:lnTo>
                  <a:lnTo>
                    <a:pt x="4739" y="16750"/>
                  </a:lnTo>
                  <a:lnTo>
                    <a:pt x="4841" y="15183"/>
                  </a:lnTo>
                  <a:lnTo>
                    <a:pt x="5629" y="3464"/>
                  </a:lnTo>
                  <a:lnTo>
                    <a:pt x="5642" y="3495"/>
                  </a:lnTo>
                  <a:lnTo>
                    <a:pt x="5680" y="3615"/>
                  </a:lnTo>
                  <a:lnTo>
                    <a:pt x="5738" y="3766"/>
                  </a:lnTo>
                  <a:lnTo>
                    <a:pt x="5821" y="4037"/>
                  </a:lnTo>
                  <a:lnTo>
                    <a:pt x="5930" y="4308"/>
                  </a:lnTo>
                  <a:lnTo>
                    <a:pt x="6058" y="4639"/>
                  </a:lnTo>
                  <a:lnTo>
                    <a:pt x="6212" y="5001"/>
                  </a:lnTo>
                  <a:lnTo>
                    <a:pt x="6378" y="5423"/>
                  </a:lnTo>
                  <a:lnTo>
                    <a:pt x="6570" y="5814"/>
                  </a:lnTo>
                  <a:lnTo>
                    <a:pt x="6737" y="5302"/>
                  </a:lnTo>
                  <a:lnTo>
                    <a:pt x="6916" y="4820"/>
                  </a:lnTo>
                  <a:lnTo>
                    <a:pt x="7127" y="4428"/>
                  </a:lnTo>
                  <a:lnTo>
                    <a:pt x="7416" y="3886"/>
                  </a:lnTo>
                  <a:lnTo>
                    <a:pt x="7691" y="3344"/>
                  </a:lnTo>
                  <a:lnTo>
                    <a:pt x="7941" y="2832"/>
                  </a:lnTo>
                  <a:lnTo>
                    <a:pt x="8171" y="2320"/>
                  </a:lnTo>
                  <a:lnTo>
                    <a:pt x="8370" y="1838"/>
                  </a:lnTo>
                  <a:lnTo>
                    <a:pt x="8549" y="1416"/>
                  </a:lnTo>
                  <a:lnTo>
                    <a:pt x="8703" y="994"/>
                  </a:lnTo>
                  <a:lnTo>
                    <a:pt x="8831" y="663"/>
                  </a:lnTo>
                  <a:lnTo>
                    <a:pt x="8927" y="422"/>
                  </a:lnTo>
                  <a:lnTo>
                    <a:pt x="9010" y="211"/>
                  </a:lnTo>
                  <a:lnTo>
                    <a:pt x="9049" y="60"/>
                  </a:lnTo>
                  <a:lnTo>
                    <a:pt x="9068" y="0"/>
                  </a:lnTo>
                  <a:close/>
                </a:path>
              </a:pathLst>
            </a:custGeom>
            <a:solidFill>
              <a:srgbClr val="A5A5A5"/>
            </a:solidFill>
            <a:ln w="12700">
              <a:noFill/>
            </a:ln>
          </p:spPr>
          <p:style>
            <a:lnRef idx="0">
              <a:scrgbClr r="0" g="0" b="0"/>
            </a:lnRef>
            <a:fillRef idx="0">
              <a:scrgbClr r="0" g="0" b="0"/>
            </a:fillRef>
            <a:effectRef idx="0">
              <a:scrgbClr r="0" g="0" b="0"/>
            </a:effectRef>
            <a:fontRef idx="minor"/>
          </p:style>
          <p:txBody>
            <a:bodyPr lIns="45720" tIns="45000" rIns="45720" bIns="45000" numCol="1" spc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83" name="Freeform 13">
              <a:extLst>
                <a:ext uri="{FF2B5EF4-FFF2-40B4-BE49-F238E27FC236}">
                  <a16:creationId xmlns:a16="http://schemas.microsoft.com/office/drawing/2014/main" id="{DCFC15D6-39F9-F846-7CB4-363C322AB1A9}"/>
                </a:ext>
              </a:extLst>
            </p:cNvPr>
            <p:cNvSpPr/>
            <p:nvPr/>
          </p:nvSpPr>
          <p:spPr>
            <a:xfrm>
              <a:off x="10303200" y="2221560"/>
              <a:ext cx="230760" cy="306360"/>
            </a:xfrm>
            <a:custGeom>
              <a:avLst/>
              <a:gdLst>
                <a:gd name="textAreaLeft" fmla="*/ 0 w 230760"/>
                <a:gd name="textAreaRight" fmla="*/ 231480 w 230760"/>
                <a:gd name="textAreaTop" fmla="*/ 0 h 306360"/>
                <a:gd name="textAreaBottom" fmla="*/ 307080 h 306360"/>
              </a:gdLst>
              <a:ahLst/>
              <a:cxnLst/>
              <a:rect l="textAreaLeft" t="textAreaTop" r="textAreaRight" b="textAreaBottom"/>
              <a:pathLst>
                <a:path w="21600" h="21600">
                  <a:moveTo>
                    <a:pt x="11242" y="0"/>
                  </a:moveTo>
                  <a:lnTo>
                    <a:pt x="12221" y="71"/>
                  </a:lnTo>
                  <a:lnTo>
                    <a:pt x="13137" y="189"/>
                  </a:lnTo>
                  <a:lnTo>
                    <a:pt x="13958" y="355"/>
                  </a:lnTo>
                  <a:lnTo>
                    <a:pt x="14684" y="615"/>
                  </a:lnTo>
                  <a:lnTo>
                    <a:pt x="15379" y="852"/>
                  </a:lnTo>
                  <a:lnTo>
                    <a:pt x="16074" y="1183"/>
                  </a:lnTo>
                  <a:lnTo>
                    <a:pt x="16674" y="1561"/>
                  </a:lnTo>
                  <a:lnTo>
                    <a:pt x="17116" y="1893"/>
                  </a:lnTo>
                  <a:lnTo>
                    <a:pt x="17463" y="2177"/>
                  </a:lnTo>
                  <a:lnTo>
                    <a:pt x="17684" y="2437"/>
                  </a:lnTo>
                  <a:lnTo>
                    <a:pt x="17842" y="2579"/>
                  </a:lnTo>
                  <a:lnTo>
                    <a:pt x="17874" y="2626"/>
                  </a:lnTo>
                  <a:lnTo>
                    <a:pt x="17905" y="2650"/>
                  </a:lnTo>
                  <a:lnTo>
                    <a:pt x="18000" y="2650"/>
                  </a:lnTo>
                  <a:lnTo>
                    <a:pt x="18189" y="2673"/>
                  </a:lnTo>
                  <a:lnTo>
                    <a:pt x="18411" y="2744"/>
                  </a:lnTo>
                  <a:lnTo>
                    <a:pt x="18663" y="2815"/>
                  </a:lnTo>
                  <a:lnTo>
                    <a:pt x="18916" y="2934"/>
                  </a:lnTo>
                  <a:lnTo>
                    <a:pt x="19200" y="3076"/>
                  </a:lnTo>
                  <a:lnTo>
                    <a:pt x="19547" y="3288"/>
                  </a:lnTo>
                  <a:lnTo>
                    <a:pt x="19832" y="3549"/>
                  </a:lnTo>
                  <a:lnTo>
                    <a:pt x="20116" y="3856"/>
                  </a:lnTo>
                  <a:lnTo>
                    <a:pt x="20368" y="4258"/>
                  </a:lnTo>
                  <a:lnTo>
                    <a:pt x="20589" y="4708"/>
                  </a:lnTo>
                  <a:lnTo>
                    <a:pt x="20747" y="5252"/>
                  </a:lnTo>
                  <a:lnTo>
                    <a:pt x="20905" y="5844"/>
                  </a:lnTo>
                  <a:lnTo>
                    <a:pt x="21000" y="6553"/>
                  </a:lnTo>
                  <a:lnTo>
                    <a:pt x="20968" y="7358"/>
                  </a:lnTo>
                  <a:lnTo>
                    <a:pt x="20874" y="8280"/>
                  </a:lnTo>
                  <a:lnTo>
                    <a:pt x="20684" y="9298"/>
                  </a:lnTo>
                  <a:lnTo>
                    <a:pt x="20526" y="9771"/>
                  </a:lnTo>
                  <a:lnTo>
                    <a:pt x="20305" y="10315"/>
                  </a:lnTo>
                  <a:lnTo>
                    <a:pt x="20526" y="10291"/>
                  </a:lnTo>
                  <a:lnTo>
                    <a:pt x="20747" y="10315"/>
                  </a:lnTo>
                  <a:lnTo>
                    <a:pt x="21000" y="10386"/>
                  </a:lnTo>
                  <a:lnTo>
                    <a:pt x="21189" y="10481"/>
                  </a:lnTo>
                  <a:lnTo>
                    <a:pt x="21347" y="10646"/>
                  </a:lnTo>
                  <a:lnTo>
                    <a:pt x="21474" y="10859"/>
                  </a:lnTo>
                  <a:lnTo>
                    <a:pt x="21568" y="11143"/>
                  </a:lnTo>
                  <a:lnTo>
                    <a:pt x="21600" y="11498"/>
                  </a:lnTo>
                  <a:lnTo>
                    <a:pt x="21537" y="11947"/>
                  </a:lnTo>
                  <a:lnTo>
                    <a:pt x="21411" y="12468"/>
                  </a:lnTo>
                  <a:lnTo>
                    <a:pt x="21221" y="13107"/>
                  </a:lnTo>
                  <a:lnTo>
                    <a:pt x="20937" y="13769"/>
                  </a:lnTo>
                  <a:lnTo>
                    <a:pt x="20621" y="14337"/>
                  </a:lnTo>
                  <a:lnTo>
                    <a:pt x="20368" y="14763"/>
                  </a:lnTo>
                  <a:lnTo>
                    <a:pt x="20116" y="15070"/>
                  </a:lnTo>
                  <a:lnTo>
                    <a:pt x="19863" y="15283"/>
                  </a:lnTo>
                  <a:lnTo>
                    <a:pt x="19642" y="15402"/>
                  </a:lnTo>
                  <a:lnTo>
                    <a:pt x="19389" y="15425"/>
                  </a:lnTo>
                  <a:lnTo>
                    <a:pt x="19232" y="16111"/>
                  </a:lnTo>
                  <a:lnTo>
                    <a:pt x="18947" y="16797"/>
                  </a:lnTo>
                  <a:lnTo>
                    <a:pt x="18537" y="17460"/>
                  </a:lnTo>
                  <a:lnTo>
                    <a:pt x="18063" y="18146"/>
                  </a:lnTo>
                  <a:lnTo>
                    <a:pt x="17432" y="18832"/>
                  </a:lnTo>
                  <a:lnTo>
                    <a:pt x="16768" y="19423"/>
                  </a:lnTo>
                  <a:lnTo>
                    <a:pt x="15947" y="20015"/>
                  </a:lnTo>
                  <a:lnTo>
                    <a:pt x="15063" y="20512"/>
                  </a:lnTo>
                  <a:lnTo>
                    <a:pt x="14147" y="20961"/>
                  </a:lnTo>
                  <a:lnTo>
                    <a:pt x="13105" y="21292"/>
                  </a:lnTo>
                  <a:lnTo>
                    <a:pt x="11937" y="21505"/>
                  </a:lnTo>
                  <a:lnTo>
                    <a:pt x="10768" y="21600"/>
                  </a:lnTo>
                  <a:lnTo>
                    <a:pt x="9632" y="21505"/>
                  </a:lnTo>
                  <a:lnTo>
                    <a:pt x="8463" y="21292"/>
                  </a:lnTo>
                  <a:lnTo>
                    <a:pt x="7421" y="20961"/>
                  </a:lnTo>
                  <a:lnTo>
                    <a:pt x="6442" y="20535"/>
                  </a:lnTo>
                  <a:lnTo>
                    <a:pt x="5589" y="20039"/>
                  </a:lnTo>
                  <a:lnTo>
                    <a:pt x="4800" y="19447"/>
                  </a:lnTo>
                  <a:lnTo>
                    <a:pt x="4137" y="18832"/>
                  </a:lnTo>
                  <a:lnTo>
                    <a:pt x="3505" y="18170"/>
                  </a:lnTo>
                  <a:lnTo>
                    <a:pt x="3032" y="17483"/>
                  </a:lnTo>
                  <a:lnTo>
                    <a:pt x="2653" y="16797"/>
                  </a:lnTo>
                  <a:lnTo>
                    <a:pt x="2337" y="16111"/>
                  </a:lnTo>
                  <a:lnTo>
                    <a:pt x="2147" y="15425"/>
                  </a:lnTo>
                  <a:lnTo>
                    <a:pt x="1958" y="15402"/>
                  </a:lnTo>
                  <a:lnTo>
                    <a:pt x="1705" y="15283"/>
                  </a:lnTo>
                  <a:lnTo>
                    <a:pt x="1484" y="15094"/>
                  </a:lnTo>
                  <a:lnTo>
                    <a:pt x="1232" y="14763"/>
                  </a:lnTo>
                  <a:lnTo>
                    <a:pt x="916" y="14361"/>
                  </a:lnTo>
                  <a:lnTo>
                    <a:pt x="663" y="13793"/>
                  </a:lnTo>
                  <a:lnTo>
                    <a:pt x="379" y="13107"/>
                  </a:lnTo>
                  <a:lnTo>
                    <a:pt x="158" y="12468"/>
                  </a:lnTo>
                  <a:lnTo>
                    <a:pt x="32" y="11947"/>
                  </a:lnTo>
                  <a:lnTo>
                    <a:pt x="0" y="11498"/>
                  </a:lnTo>
                  <a:lnTo>
                    <a:pt x="32" y="11143"/>
                  </a:lnTo>
                  <a:lnTo>
                    <a:pt x="95" y="10859"/>
                  </a:lnTo>
                  <a:lnTo>
                    <a:pt x="221" y="10646"/>
                  </a:lnTo>
                  <a:lnTo>
                    <a:pt x="379" y="10481"/>
                  </a:lnTo>
                  <a:lnTo>
                    <a:pt x="568" y="10386"/>
                  </a:lnTo>
                  <a:lnTo>
                    <a:pt x="789" y="10315"/>
                  </a:lnTo>
                  <a:lnTo>
                    <a:pt x="1011" y="10291"/>
                  </a:lnTo>
                  <a:lnTo>
                    <a:pt x="1295" y="10315"/>
                  </a:lnTo>
                  <a:lnTo>
                    <a:pt x="1042" y="9795"/>
                  </a:lnTo>
                  <a:lnTo>
                    <a:pt x="884" y="9298"/>
                  </a:lnTo>
                  <a:lnTo>
                    <a:pt x="695" y="8446"/>
                  </a:lnTo>
                  <a:lnTo>
                    <a:pt x="632" y="7618"/>
                  </a:lnTo>
                  <a:lnTo>
                    <a:pt x="663" y="6790"/>
                  </a:lnTo>
                  <a:lnTo>
                    <a:pt x="853" y="6009"/>
                  </a:lnTo>
                  <a:lnTo>
                    <a:pt x="1168" y="5228"/>
                  </a:lnTo>
                  <a:lnTo>
                    <a:pt x="1642" y="4495"/>
                  </a:lnTo>
                  <a:lnTo>
                    <a:pt x="2147" y="3809"/>
                  </a:lnTo>
                  <a:lnTo>
                    <a:pt x="2779" y="3194"/>
                  </a:lnTo>
                  <a:lnTo>
                    <a:pt x="3411" y="2673"/>
                  </a:lnTo>
                  <a:lnTo>
                    <a:pt x="4168" y="2129"/>
                  </a:lnTo>
                  <a:lnTo>
                    <a:pt x="4926" y="1656"/>
                  </a:lnTo>
                  <a:lnTo>
                    <a:pt x="5779" y="1207"/>
                  </a:lnTo>
                  <a:lnTo>
                    <a:pt x="6474" y="852"/>
                  </a:lnTo>
                  <a:lnTo>
                    <a:pt x="7263" y="568"/>
                  </a:lnTo>
                  <a:lnTo>
                    <a:pt x="8053" y="308"/>
                  </a:lnTo>
                  <a:lnTo>
                    <a:pt x="9063" y="95"/>
                  </a:lnTo>
                  <a:lnTo>
                    <a:pt x="10137" y="47"/>
                  </a:lnTo>
                  <a:lnTo>
                    <a:pt x="11242" y="0"/>
                  </a:lnTo>
                  <a:close/>
                </a:path>
              </a:pathLst>
            </a:custGeom>
            <a:solidFill>
              <a:srgbClr val="A5A5A5"/>
            </a:solidFill>
            <a:ln w="12700">
              <a:noFill/>
            </a:ln>
          </p:spPr>
          <p:style>
            <a:lnRef idx="0">
              <a:scrgbClr r="0" g="0" b="0"/>
            </a:lnRef>
            <a:fillRef idx="0">
              <a:scrgbClr r="0" g="0" b="0"/>
            </a:fillRef>
            <a:effectRef idx="0">
              <a:scrgbClr r="0" g="0" b="0"/>
            </a:effectRef>
            <a:fontRef idx="minor"/>
          </p:style>
          <p:txBody>
            <a:bodyPr lIns="45720" tIns="45000" rIns="45720" bIns="45000" numCol="1" spc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84" name="Freeform 14">
              <a:extLst>
                <a:ext uri="{FF2B5EF4-FFF2-40B4-BE49-F238E27FC236}">
                  <a16:creationId xmlns:a16="http://schemas.microsoft.com/office/drawing/2014/main" id="{7542EC55-388E-173E-AB13-2A1904545DA8}"/>
                </a:ext>
              </a:extLst>
            </p:cNvPr>
            <p:cNvSpPr/>
            <p:nvPr/>
          </p:nvSpPr>
          <p:spPr>
            <a:xfrm>
              <a:off x="9602640" y="2221560"/>
              <a:ext cx="230760" cy="306360"/>
            </a:xfrm>
            <a:custGeom>
              <a:avLst/>
              <a:gdLst>
                <a:gd name="textAreaLeft" fmla="*/ 0 w 230760"/>
                <a:gd name="textAreaRight" fmla="*/ 231480 w 230760"/>
                <a:gd name="textAreaTop" fmla="*/ 0 h 306360"/>
                <a:gd name="textAreaBottom" fmla="*/ 307080 h 306360"/>
              </a:gdLst>
              <a:ahLst/>
              <a:cxnLst/>
              <a:rect l="textAreaLeft" t="textAreaTop" r="textAreaRight" b="textAreaBottom"/>
              <a:pathLst>
                <a:path w="21600" h="21600">
                  <a:moveTo>
                    <a:pt x="11227" y="0"/>
                  </a:moveTo>
                  <a:lnTo>
                    <a:pt x="12239" y="71"/>
                  </a:lnTo>
                  <a:lnTo>
                    <a:pt x="13124" y="189"/>
                  </a:lnTo>
                  <a:lnTo>
                    <a:pt x="13978" y="355"/>
                  </a:lnTo>
                  <a:lnTo>
                    <a:pt x="14706" y="615"/>
                  </a:lnTo>
                  <a:lnTo>
                    <a:pt x="15370" y="852"/>
                  </a:lnTo>
                  <a:lnTo>
                    <a:pt x="16066" y="1183"/>
                  </a:lnTo>
                  <a:lnTo>
                    <a:pt x="16698" y="1561"/>
                  </a:lnTo>
                  <a:lnTo>
                    <a:pt x="17141" y="1893"/>
                  </a:lnTo>
                  <a:lnTo>
                    <a:pt x="17489" y="2177"/>
                  </a:lnTo>
                  <a:lnTo>
                    <a:pt x="17742" y="2437"/>
                  </a:lnTo>
                  <a:lnTo>
                    <a:pt x="17868" y="2579"/>
                  </a:lnTo>
                  <a:lnTo>
                    <a:pt x="17963" y="2650"/>
                  </a:lnTo>
                  <a:lnTo>
                    <a:pt x="18058" y="2650"/>
                  </a:lnTo>
                  <a:lnTo>
                    <a:pt x="18216" y="2673"/>
                  </a:lnTo>
                  <a:lnTo>
                    <a:pt x="18659" y="2815"/>
                  </a:lnTo>
                  <a:lnTo>
                    <a:pt x="18943" y="2934"/>
                  </a:lnTo>
                  <a:lnTo>
                    <a:pt x="19260" y="3076"/>
                  </a:lnTo>
                  <a:lnTo>
                    <a:pt x="19544" y="3288"/>
                  </a:lnTo>
                  <a:lnTo>
                    <a:pt x="19829" y="3549"/>
                  </a:lnTo>
                  <a:lnTo>
                    <a:pt x="20114" y="3856"/>
                  </a:lnTo>
                  <a:lnTo>
                    <a:pt x="20398" y="4258"/>
                  </a:lnTo>
                  <a:lnTo>
                    <a:pt x="20620" y="4708"/>
                  </a:lnTo>
                  <a:lnTo>
                    <a:pt x="20809" y="5252"/>
                  </a:lnTo>
                  <a:lnTo>
                    <a:pt x="20936" y="5844"/>
                  </a:lnTo>
                  <a:lnTo>
                    <a:pt x="20999" y="6553"/>
                  </a:lnTo>
                  <a:lnTo>
                    <a:pt x="20999" y="7358"/>
                  </a:lnTo>
                  <a:lnTo>
                    <a:pt x="20904" y="8280"/>
                  </a:lnTo>
                  <a:lnTo>
                    <a:pt x="20714" y="9298"/>
                  </a:lnTo>
                  <a:lnTo>
                    <a:pt x="20556" y="9771"/>
                  </a:lnTo>
                  <a:lnTo>
                    <a:pt x="20335" y="10315"/>
                  </a:lnTo>
                  <a:lnTo>
                    <a:pt x="20588" y="10291"/>
                  </a:lnTo>
                  <a:lnTo>
                    <a:pt x="20809" y="10315"/>
                  </a:lnTo>
                  <a:lnTo>
                    <a:pt x="21031" y="10386"/>
                  </a:lnTo>
                  <a:lnTo>
                    <a:pt x="21220" y="10481"/>
                  </a:lnTo>
                  <a:lnTo>
                    <a:pt x="21379" y="10646"/>
                  </a:lnTo>
                  <a:lnTo>
                    <a:pt x="21505" y="10859"/>
                  </a:lnTo>
                  <a:lnTo>
                    <a:pt x="21600" y="11143"/>
                  </a:lnTo>
                  <a:lnTo>
                    <a:pt x="21600" y="11498"/>
                  </a:lnTo>
                  <a:lnTo>
                    <a:pt x="21568" y="11947"/>
                  </a:lnTo>
                  <a:lnTo>
                    <a:pt x="21442" y="12468"/>
                  </a:lnTo>
                  <a:lnTo>
                    <a:pt x="21252" y="13107"/>
                  </a:lnTo>
                  <a:lnTo>
                    <a:pt x="20967" y="13769"/>
                  </a:lnTo>
                  <a:lnTo>
                    <a:pt x="20683" y="14337"/>
                  </a:lnTo>
                  <a:lnTo>
                    <a:pt x="20430" y="14763"/>
                  </a:lnTo>
                  <a:lnTo>
                    <a:pt x="20145" y="15070"/>
                  </a:lnTo>
                  <a:lnTo>
                    <a:pt x="19892" y="15283"/>
                  </a:lnTo>
                  <a:lnTo>
                    <a:pt x="19671" y="15402"/>
                  </a:lnTo>
                  <a:lnTo>
                    <a:pt x="19449" y="15425"/>
                  </a:lnTo>
                  <a:lnTo>
                    <a:pt x="19260" y="16111"/>
                  </a:lnTo>
                  <a:lnTo>
                    <a:pt x="18943" y="16797"/>
                  </a:lnTo>
                  <a:lnTo>
                    <a:pt x="18564" y="17460"/>
                  </a:lnTo>
                  <a:lnTo>
                    <a:pt x="18058" y="18146"/>
                  </a:lnTo>
                  <a:lnTo>
                    <a:pt x="17457" y="18832"/>
                  </a:lnTo>
                  <a:lnTo>
                    <a:pt x="16761" y="19423"/>
                  </a:lnTo>
                  <a:lnTo>
                    <a:pt x="15971" y="20015"/>
                  </a:lnTo>
                  <a:lnTo>
                    <a:pt x="15117" y="20512"/>
                  </a:lnTo>
                  <a:lnTo>
                    <a:pt x="14168" y="20961"/>
                  </a:lnTo>
                  <a:lnTo>
                    <a:pt x="13093" y="21292"/>
                  </a:lnTo>
                  <a:lnTo>
                    <a:pt x="11986" y="21505"/>
                  </a:lnTo>
                  <a:lnTo>
                    <a:pt x="10784" y="21600"/>
                  </a:lnTo>
                  <a:lnTo>
                    <a:pt x="9614" y="21505"/>
                  </a:lnTo>
                  <a:lnTo>
                    <a:pt x="8476" y="21292"/>
                  </a:lnTo>
                  <a:lnTo>
                    <a:pt x="7432" y="20961"/>
                  </a:lnTo>
                  <a:lnTo>
                    <a:pt x="6483" y="20535"/>
                  </a:lnTo>
                  <a:lnTo>
                    <a:pt x="5598" y="20039"/>
                  </a:lnTo>
                  <a:lnTo>
                    <a:pt x="4807" y="19447"/>
                  </a:lnTo>
                  <a:lnTo>
                    <a:pt x="4111" y="18832"/>
                  </a:lnTo>
                  <a:lnTo>
                    <a:pt x="3542" y="18170"/>
                  </a:lnTo>
                  <a:lnTo>
                    <a:pt x="3036" y="17483"/>
                  </a:lnTo>
                  <a:lnTo>
                    <a:pt x="2657" y="16797"/>
                  </a:lnTo>
                  <a:lnTo>
                    <a:pt x="2372" y="16111"/>
                  </a:lnTo>
                  <a:lnTo>
                    <a:pt x="2182" y="15425"/>
                  </a:lnTo>
                  <a:lnTo>
                    <a:pt x="1929" y="15402"/>
                  </a:lnTo>
                  <a:lnTo>
                    <a:pt x="1708" y="15283"/>
                  </a:lnTo>
                  <a:lnTo>
                    <a:pt x="1455" y="15070"/>
                  </a:lnTo>
                  <a:lnTo>
                    <a:pt x="1202" y="14763"/>
                  </a:lnTo>
                  <a:lnTo>
                    <a:pt x="949" y="14337"/>
                  </a:lnTo>
                  <a:lnTo>
                    <a:pt x="633" y="13793"/>
                  </a:lnTo>
                  <a:lnTo>
                    <a:pt x="348" y="13107"/>
                  </a:lnTo>
                  <a:lnTo>
                    <a:pt x="158" y="12492"/>
                  </a:lnTo>
                  <a:lnTo>
                    <a:pt x="32" y="11971"/>
                  </a:lnTo>
                  <a:lnTo>
                    <a:pt x="0" y="11522"/>
                  </a:lnTo>
                  <a:lnTo>
                    <a:pt x="0" y="11167"/>
                  </a:lnTo>
                  <a:lnTo>
                    <a:pt x="95" y="10859"/>
                  </a:lnTo>
                  <a:lnTo>
                    <a:pt x="221" y="10646"/>
                  </a:lnTo>
                  <a:lnTo>
                    <a:pt x="380" y="10504"/>
                  </a:lnTo>
                  <a:lnTo>
                    <a:pt x="569" y="10410"/>
                  </a:lnTo>
                  <a:lnTo>
                    <a:pt x="822" y="10339"/>
                  </a:lnTo>
                  <a:lnTo>
                    <a:pt x="1044" y="10315"/>
                  </a:lnTo>
                  <a:lnTo>
                    <a:pt x="1265" y="10315"/>
                  </a:lnTo>
                  <a:lnTo>
                    <a:pt x="1044" y="9795"/>
                  </a:lnTo>
                  <a:lnTo>
                    <a:pt x="917" y="9298"/>
                  </a:lnTo>
                  <a:lnTo>
                    <a:pt x="727" y="8446"/>
                  </a:lnTo>
                  <a:lnTo>
                    <a:pt x="601" y="7618"/>
                  </a:lnTo>
                  <a:lnTo>
                    <a:pt x="664" y="6814"/>
                  </a:lnTo>
                  <a:lnTo>
                    <a:pt x="886" y="6033"/>
                  </a:lnTo>
                  <a:lnTo>
                    <a:pt x="1202" y="5252"/>
                  </a:lnTo>
                  <a:lnTo>
                    <a:pt x="1613" y="4519"/>
                  </a:lnTo>
                  <a:lnTo>
                    <a:pt x="2182" y="3833"/>
                  </a:lnTo>
                  <a:lnTo>
                    <a:pt x="2751" y="3218"/>
                  </a:lnTo>
                  <a:lnTo>
                    <a:pt x="3416" y="2697"/>
                  </a:lnTo>
                  <a:lnTo>
                    <a:pt x="4175" y="2129"/>
                  </a:lnTo>
                  <a:lnTo>
                    <a:pt x="4965" y="1656"/>
                  </a:lnTo>
                  <a:lnTo>
                    <a:pt x="5787" y="1207"/>
                  </a:lnTo>
                  <a:lnTo>
                    <a:pt x="6515" y="875"/>
                  </a:lnTo>
                  <a:lnTo>
                    <a:pt x="7242" y="591"/>
                  </a:lnTo>
                  <a:lnTo>
                    <a:pt x="8064" y="331"/>
                  </a:lnTo>
                  <a:lnTo>
                    <a:pt x="9045" y="142"/>
                  </a:lnTo>
                  <a:lnTo>
                    <a:pt x="10120" y="47"/>
                  </a:lnTo>
                  <a:lnTo>
                    <a:pt x="11227" y="0"/>
                  </a:lnTo>
                  <a:close/>
                </a:path>
              </a:pathLst>
            </a:custGeom>
            <a:solidFill>
              <a:srgbClr val="A5A5A5"/>
            </a:solidFill>
            <a:ln w="12700">
              <a:noFill/>
            </a:ln>
          </p:spPr>
          <p:style>
            <a:lnRef idx="0">
              <a:scrgbClr r="0" g="0" b="0"/>
            </a:lnRef>
            <a:fillRef idx="0">
              <a:scrgbClr r="0" g="0" b="0"/>
            </a:fillRef>
            <a:effectRef idx="0">
              <a:scrgbClr r="0" g="0" b="0"/>
            </a:effectRef>
            <a:fontRef idx="minor"/>
          </p:style>
          <p:txBody>
            <a:bodyPr lIns="45720" tIns="45000" rIns="45720" bIns="45000" numCol="1" spc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sp>
          <p:nvSpPr>
            <p:cNvPr id="85" name="Freeform 15">
              <a:extLst>
                <a:ext uri="{FF2B5EF4-FFF2-40B4-BE49-F238E27FC236}">
                  <a16:creationId xmlns:a16="http://schemas.microsoft.com/office/drawing/2014/main" id="{88500E86-ACB6-E090-255C-9CEAE12AD7EF}"/>
                </a:ext>
              </a:extLst>
            </p:cNvPr>
            <p:cNvSpPr/>
            <p:nvPr/>
          </p:nvSpPr>
          <p:spPr>
            <a:xfrm>
              <a:off x="9931320" y="2124720"/>
              <a:ext cx="273960" cy="365760"/>
            </a:xfrm>
            <a:custGeom>
              <a:avLst/>
              <a:gdLst>
                <a:gd name="textAreaLeft" fmla="*/ 0 w 273960"/>
                <a:gd name="textAreaRight" fmla="*/ 274680 w 273960"/>
                <a:gd name="textAreaTop" fmla="*/ 0 h 365760"/>
                <a:gd name="textAreaBottom" fmla="*/ 366480 h 365760"/>
              </a:gdLst>
              <a:ahLst/>
              <a:cxnLst/>
              <a:rect l="textAreaLeft" t="textAreaTop" r="textAreaRight" b="textAreaBottom"/>
              <a:pathLst>
                <a:path w="21600" h="21600">
                  <a:moveTo>
                    <a:pt x="11065" y="0"/>
                  </a:moveTo>
                  <a:lnTo>
                    <a:pt x="11941" y="20"/>
                  </a:lnTo>
                  <a:lnTo>
                    <a:pt x="12764" y="119"/>
                  </a:lnTo>
                  <a:lnTo>
                    <a:pt x="13480" y="238"/>
                  </a:lnTo>
                  <a:lnTo>
                    <a:pt x="14197" y="437"/>
                  </a:lnTo>
                  <a:lnTo>
                    <a:pt x="14780" y="635"/>
                  </a:lnTo>
                  <a:lnTo>
                    <a:pt x="15364" y="854"/>
                  </a:lnTo>
                  <a:lnTo>
                    <a:pt x="15974" y="1151"/>
                  </a:lnTo>
                  <a:lnTo>
                    <a:pt x="16532" y="1469"/>
                  </a:lnTo>
                  <a:lnTo>
                    <a:pt x="16956" y="1747"/>
                  </a:lnTo>
                  <a:lnTo>
                    <a:pt x="17328" y="2045"/>
                  </a:lnTo>
                  <a:lnTo>
                    <a:pt x="17593" y="2283"/>
                  </a:lnTo>
                  <a:lnTo>
                    <a:pt x="17858" y="2581"/>
                  </a:lnTo>
                  <a:lnTo>
                    <a:pt x="17885" y="2621"/>
                  </a:lnTo>
                  <a:lnTo>
                    <a:pt x="17912" y="2621"/>
                  </a:lnTo>
                  <a:lnTo>
                    <a:pt x="18018" y="2640"/>
                  </a:lnTo>
                  <a:lnTo>
                    <a:pt x="18150" y="2660"/>
                  </a:lnTo>
                  <a:lnTo>
                    <a:pt x="18310" y="2700"/>
                  </a:lnTo>
                  <a:lnTo>
                    <a:pt x="18548" y="2740"/>
                  </a:lnTo>
                  <a:lnTo>
                    <a:pt x="19026" y="2978"/>
                  </a:lnTo>
                  <a:lnTo>
                    <a:pt x="19291" y="3117"/>
                  </a:lnTo>
                  <a:lnTo>
                    <a:pt x="19849" y="3534"/>
                  </a:lnTo>
                  <a:lnTo>
                    <a:pt x="20087" y="3832"/>
                  </a:lnTo>
                  <a:lnTo>
                    <a:pt x="20326" y="4149"/>
                  </a:lnTo>
                  <a:lnTo>
                    <a:pt x="20539" y="4566"/>
                  </a:lnTo>
                  <a:lnTo>
                    <a:pt x="20698" y="5003"/>
                  </a:lnTo>
                  <a:lnTo>
                    <a:pt x="20857" y="5519"/>
                  </a:lnTo>
                  <a:lnTo>
                    <a:pt x="20963" y="6115"/>
                  </a:lnTo>
                  <a:lnTo>
                    <a:pt x="20990" y="6770"/>
                  </a:lnTo>
                  <a:lnTo>
                    <a:pt x="20963" y="7524"/>
                  </a:lnTo>
                  <a:lnTo>
                    <a:pt x="20884" y="8338"/>
                  </a:lnTo>
                  <a:lnTo>
                    <a:pt x="20671" y="9291"/>
                  </a:lnTo>
                  <a:lnTo>
                    <a:pt x="20512" y="9768"/>
                  </a:lnTo>
                  <a:lnTo>
                    <a:pt x="20326" y="10304"/>
                  </a:lnTo>
                  <a:lnTo>
                    <a:pt x="20539" y="10284"/>
                  </a:lnTo>
                  <a:lnTo>
                    <a:pt x="20724" y="10304"/>
                  </a:lnTo>
                  <a:lnTo>
                    <a:pt x="20963" y="10343"/>
                  </a:lnTo>
                  <a:lnTo>
                    <a:pt x="21149" y="10423"/>
                  </a:lnTo>
                  <a:lnTo>
                    <a:pt x="21308" y="10562"/>
                  </a:lnTo>
                  <a:lnTo>
                    <a:pt x="21441" y="10721"/>
                  </a:lnTo>
                  <a:lnTo>
                    <a:pt x="21520" y="10959"/>
                  </a:lnTo>
                  <a:lnTo>
                    <a:pt x="21573" y="11237"/>
                  </a:lnTo>
                  <a:lnTo>
                    <a:pt x="21600" y="11574"/>
                  </a:lnTo>
                  <a:lnTo>
                    <a:pt x="21547" y="12011"/>
                  </a:lnTo>
                  <a:lnTo>
                    <a:pt x="21414" y="12507"/>
                  </a:lnTo>
                  <a:lnTo>
                    <a:pt x="21229" y="13063"/>
                  </a:lnTo>
                  <a:lnTo>
                    <a:pt x="20990" y="13699"/>
                  </a:lnTo>
                  <a:lnTo>
                    <a:pt x="20698" y="14215"/>
                  </a:lnTo>
                  <a:lnTo>
                    <a:pt x="20459" y="14612"/>
                  </a:lnTo>
                  <a:lnTo>
                    <a:pt x="20247" y="14929"/>
                  </a:lnTo>
                  <a:lnTo>
                    <a:pt x="20034" y="15148"/>
                  </a:lnTo>
                  <a:lnTo>
                    <a:pt x="19822" y="15307"/>
                  </a:lnTo>
                  <a:lnTo>
                    <a:pt x="19583" y="15386"/>
                  </a:lnTo>
                  <a:lnTo>
                    <a:pt x="19424" y="15426"/>
                  </a:lnTo>
                  <a:lnTo>
                    <a:pt x="19238" y="16041"/>
                  </a:lnTo>
                  <a:lnTo>
                    <a:pt x="19000" y="16657"/>
                  </a:lnTo>
                  <a:lnTo>
                    <a:pt x="18655" y="17272"/>
                  </a:lnTo>
                  <a:lnTo>
                    <a:pt x="18230" y="17888"/>
                  </a:lnTo>
                  <a:lnTo>
                    <a:pt x="17726" y="18503"/>
                  </a:lnTo>
                  <a:lnTo>
                    <a:pt x="17115" y="19099"/>
                  </a:lnTo>
                  <a:lnTo>
                    <a:pt x="16479" y="19635"/>
                  </a:lnTo>
                  <a:lnTo>
                    <a:pt x="15736" y="20151"/>
                  </a:lnTo>
                  <a:lnTo>
                    <a:pt x="14940" y="20607"/>
                  </a:lnTo>
                  <a:lnTo>
                    <a:pt x="14037" y="20985"/>
                  </a:lnTo>
                  <a:lnTo>
                    <a:pt x="13109" y="21282"/>
                  </a:lnTo>
                  <a:lnTo>
                    <a:pt x="12180" y="21501"/>
                  </a:lnTo>
                  <a:lnTo>
                    <a:pt x="11251" y="21580"/>
                  </a:lnTo>
                  <a:lnTo>
                    <a:pt x="10322" y="21600"/>
                  </a:lnTo>
                  <a:lnTo>
                    <a:pt x="9394" y="21501"/>
                  </a:lnTo>
                  <a:lnTo>
                    <a:pt x="8465" y="21282"/>
                  </a:lnTo>
                  <a:lnTo>
                    <a:pt x="7510" y="21004"/>
                  </a:lnTo>
                  <a:lnTo>
                    <a:pt x="6607" y="20627"/>
                  </a:lnTo>
                  <a:lnTo>
                    <a:pt x="5811" y="20171"/>
                  </a:lnTo>
                  <a:lnTo>
                    <a:pt x="5068" y="19654"/>
                  </a:lnTo>
                  <a:lnTo>
                    <a:pt x="4431" y="19118"/>
                  </a:lnTo>
                  <a:lnTo>
                    <a:pt x="3821" y="18523"/>
                  </a:lnTo>
                  <a:lnTo>
                    <a:pt x="3343" y="17907"/>
                  </a:lnTo>
                  <a:lnTo>
                    <a:pt x="2919" y="17292"/>
                  </a:lnTo>
                  <a:lnTo>
                    <a:pt x="2574" y="16676"/>
                  </a:lnTo>
                  <a:lnTo>
                    <a:pt x="2335" y="16041"/>
                  </a:lnTo>
                  <a:lnTo>
                    <a:pt x="2176" y="15446"/>
                  </a:lnTo>
                  <a:lnTo>
                    <a:pt x="1990" y="15406"/>
                  </a:lnTo>
                  <a:lnTo>
                    <a:pt x="1778" y="15307"/>
                  </a:lnTo>
                  <a:lnTo>
                    <a:pt x="1566" y="15168"/>
                  </a:lnTo>
                  <a:lnTo>
                    <a:pt x="1327" y="14949"/>
                  </a:lnTo>
                  <a:lnTo>
                    <a:pt x="1114" y="14612"/>
                  </a:lnTo>
                  <a:lnTo>
                    <a:pt x="876" y="14235"/>
                  </a:lnTo>
                  <a:lnTo>
                    <a:pt x="610" y="13718"/>
                  </a:lnTo>
                  <a:lnTo>
                    <a:pt x="371" y="13083"/>
                  </a:lnTo>
                  <a:lnTo>
                    <a:pt x="159" y="12527"/>
                  </a:lnTo>
                  <a:lnTo>
                    <a:pt x="53" y="12011"/>
                  </a:lnTo>
                  <a:lnTo>
                    <a:pt x="0" y="11594"/>
                  </a:lnTo>
                  <a:lnTo>
                    <a:pt x="0" y="11257"/>
                  </a:lnTo>
                  <a:lnTo>
                    <a:pt x="53" y="10979"/>
                  </a:lnTo>
                  <a:lnTo>
                    <a:pt x="159" y="10740"/>
                  </a:lnTo>
                  <a:lnTo>
                    <a:pt x="292" y="10582"/>
                  </a:lnTo>
                  <a:lnTo>
                    <a:pt x="451" y="10443"/>
                  </a:lnTo>
                  <a:lnTo>
                    <a:pt x="637" y="10363"/>
                  </a:lnTo>
                  <a:lnTo>
                    <a:pt x="849" y="10324"/>
                  </a:lnTo>
                  <a:lnTo>
                    <a:pt x="1061" y="10304"/>
                  </a:lnTo>
                  <a:lnTo>
                    <a:pt x="1274" y="10304"/>
                  </a:lnTo>
                  <a:lnTo>
                    <a:pt x="1061" y="9787"/>
                  </a:lnTo>
                  <a:lnTo>
                    <a:pt x="929" y="9291"/>
                  </a:lnTo>
                  <a:lnTo>
                    <a:pt x="716" y="8418"/>
                  </a:lnTo>
                  <a:lnTo>
                    <a:pt x="637" y="7604"/>
                  </a:lnTo>
                  <a:lnTo>
                    <a:pt x="690" y="6790"/>
                  </a:lnTo>
                  <a:lnTo>
                    <a:pt x="902" y="6035"/>
                  </a:lnTo>
                  <a:lnTo>
                    <a:pt x="1168" y="5360"/>
                  </a:lnTo>
                  <a:lnTo>
                    <a:pt x="1486" y="4725"/>
                  </a:lnTo>
                  <a:lnTo>
                    <a:pt x="1884" y="4149"/>
                  </a:lnTo>
                  <a:lnTo>
                    <a:pt x="2362" y="3613"/>
                  </a:lnTo>
                  <a:lnTo>
                    <a:pt x="2866" y="3117"/>
                  </a:lnTo>
                  <a:lnTo>
                    <a:pt x="3450" y="2660"/>
                  </a:lnTo>
                  <a:lnTo>
                    <a:pt x="4166" y="2144"/>
                  </a:lnTo>
                  <a:lnTo>
                    <a:pt x="4962" y="1648"/>
                  </a:lnTo>
                  <a:lnTo>
                    <a:pt x="5785" y="1231"/>
                  </a:lnTo>
                  <a:lnTo>
                    <a:pt x="6475" y="874"/>
                  </a:lnTo>
                  <a:lnTo>
                    <a:pt x="7244" y="576"/>
                  </a:lnTo>
                  <a:lnTo>
                    <a:pt x="8067" y="318"/>
                  </a:lnTo>
                  <a:lnTo>
                    <a:pt x="8704" y="179"/>
                  </a:lnTo>
                  <a:lnTo>
                    <a:pt x="9420" y="79"/>
                  </a:lnTo>
                  <a:lnTo>
                    <a:pt x="10137" y="20"/>
                  </a:lnTo>
                  <a:lnTo>
                    <a:pt x="11065" y="0"/>
                  </a:lnTo>
                  <a:close/>
                </a:path>
              </a:pathLst>
            </a:custGeom>
            <a:solidFill>
              <a:srgbClr val="A5A5A5"/>
            </a:solidFill>
            <a:ln w="12700">
              <a:noFill/>
            </a:ln>
          </p:spPr>
          <p:style>
            <a:lnRef idx="0">
              <a:scrgbClr r="0" g="0" b="0"/>
            </a:lnRef>
            <a:fillRef idx="0">
              <a:scrgbClr r="0" g="0" b="0"/>
            </a:fillRef>
            <a:effectRef idx="0">
              <a:scrgbClr r="0" g="0" b="0"/>
            </a:effectRef>
            <a:fontRef idx="minor"/>
          </p:style>
          <p:txBody>
            <a:bodyPr lIns="45720" tIns="45000" rIns="45720" bIns="45000" numCol="1" spc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3600" b="0" i="0" u="none" strike="noStrike" kern="1200" cap="none" spc="-1" normalizeH="0" baseline="0" noProof="0">
                <a:ln>
                  <a:noFill/>
                </a:ln>
                <a:solidFill>
                  <a:srgbClr val="000000"/>
                </a:solidFill>
                <a:effectLst/>
                <a:uLnTx/>
                <a:uFillTx/>
                <a:latin typeface="Calibri"/>
                <a:ea typeface="Calibri"/>
                <a:cs typeface="+mn-cs"/>
              </a:endParaRPr>
            </a:p>
          </p:txBody>
        </p:sp>
      </p:grpSp>
      <p:sp>
        <p:nvSpPr>
          <p:cNvPr id="86" name="Google Shape;47;p1">
            <a:extLst>
              <a:ext uri="{FF2B5EF4-FFF2-40B4-BE49-F238E27FC236}">
                <a16:creationId xmlns:a16="http://schemas.microsoft.com/office/drawing/2014/main" id="{089D5D71-20FD-7D74-73F1-541D2C938506}"/>
              </a:ext>
            </a:extLst>
          </p:cNvPr>
          <p:cNvSpPr/>
          <p:nvPr/>
        </p:nvSpPr>
        <p:spPr>
          <a:xfrm>
            <a:off x="164880" y="131508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dirty="0">
                <a:ln>
                  <a:noFill/>
                </a:ln>
                <a:solidFill>
                  <a:srgbClr val="1F3643"/>
                </a:solidFill>
                <a:effectLst/>
                <a:uLnTx/>
                <a:uFillTx/>
                <a:latin typeface="Montserrat"/>
                <a:ea typeface="Roboto"/>
                <a:cs typeface="+mn-cs"/>
              </a:rPr>
              <a:t>01    </a:t>
            </a:r>
            <a:endParaRPr kumimoji="0" lang="en-US" sz="2250" b="0" i="0" u="none" strike="noStrike" kern="1200" cap="none" spc="-1" normalizeH="0" baseline="0" noProof="0" dirty="0">
              <a:ln>
                <a:noFill/>
              </a:ln>
              <a:solidFill>
                <a:srgbClr val="000000"/>
              </a:solidFill>
              <a:effectLst/>
              <a:uLnTx/>
              <a:uFillTx/>
              <a:latin typeface="Calibri"/>
              <a:ea typeface="+mn-ea"/>
              <a:cs typeface="+mn-cs"/>
            </a:endParaRPr>
          </a:p>
        </p:txBody>
      </p:sp>
      <p:sp>
        <p:nvSpPr>
          <p:cNvPr id="87" name="Google Shape;47;p1">
            <a:extLst>
              <a:ext uri="{FF2B5EF4-FFF2-40B4-BE49-F238E27FC236}">
                <a16:creationId xmlns:a16="http://schemas.microsoft.com/office/drawing/2014/main" id="{20D1691E-D79E-8ED2-4C8F-DE11F139E19C}"/>
              </a:ext>
            </a:extLst>
          </p:cNvPr>
          <p:cNvSpPr/>
          <p:nvPr/>
        </p:nvSpPr>
        <p:spPr>
          <a:xfrm>
            <a:off x="3821400" y="128304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a:ln>
                  <a:noFill/>
                </a:ln>
                <a:solidFill>
                  <a:srgbClr val="1F3643"/>
                </a:solidFill>
                <a:effectLst/>
                <a:uLnTx/>
                <a:uFillTx/>
                <a:latin typeface="Montserrat"/>
                <a:ea typeface="Roboto"/>
                <a:cs typeface="+mn-cs"/>
              </a:rPr>
              <a:t>02    </a:t>
            </a:r>
            <a:endParaRPr kumimoji="0" lang="en-US" sz="2250" b="0" i="0" u="none" strike="noStrike" kern="1200" cap="none" spc="-1" normalizeH="0" baseline="0" noProof="0">
              <a:ln>
                <a:noFill/>
              </a:ln>
              <a:solidFill>
                <a:srgbClr val="000000"/>
              </a:solidFill>
              <a:effectLst/>
              <a:uLnTx/>
              <a:uFillTx/>
              <a:latin typeface="Calibri"/>
              <a:ea typeface="+mn-ea"/>
              <a:cs typeface="+mn-cs"/>
            </a:endParaRPr>
          </a:p>
        </p:txBody>
      </p:sp>
      <p:sp>
        <p:nvSpPr>
          <p:cNvPr id="88" name="Google Shape;47;p1">
            <a:extLst>
              <a:ext uri="{FF2B5EF4-FFF2-40B4-BE49-F238E27FC236}">
                <a16:creationId xmlns:a16="http://schemas.microsoft.com/office/drawing/2014/main" id="{3250F7A4-1F5A-12F5-7F0B-A5EDEB533324}"/>
              </a:ext>
            </a:extLst>
          </p:cNvPr>
          <p:cNvSpPr/>
          <p:nvPr/>
        </p:nvSpPr>
        <p:spPr>
          <a:xfrm>
            <a:off x="141480" y="228600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dirty="0">
                <a:ln>
                  <a:noFill/>
                </a:ln>
                <a:solidFill>
                  <a:srgbClr val="1F3643"/>
                </a:solidFill>
                <a:effectLst/>
                <a:uLnTx/>
                <a:uFillTx/>
                <a:latin typeface="Montserrat"/>
                <a:ea typeface="Roboto"/>
                <a:cs typeface="+mn-cs"/>
              </a:rPr>
              <a:t>03    </a:t>
            </a:r>
            <a:endParaRPr kumimoji="0" lang="en-US" sz="2250" b="0" i="0" u="none" strike="noStrike" kern="1200" cap="none" spc="-1" normalizeH="0" baseline="0" noProof="0" dirty="0">
              <a:ln>
                <a:noFill/>
              </a:ln>
              <a:solidFill>
                <a:srgbClr val="000000"/>
              </a:solidFill>
              <a:effectLst/>
              <a:uLnTx/>
              <a:uFillTx/>
              <a:latin typeface="Calibri"/>
              <a:ea typeface="+mn-ea"/>
              <a:cs typeface="+mn-cs"/>
            </a:endParaRPr>
          </a:p>
        </p:txBody>
      </p:sp>
      <p:sp>
        <p:nvSpPr>
          <p:cNvPr id="89" name="Google Shape;47;p1">
            <a:extLst>
              <a:ext uri="{FF2B5EF4-FFF2-40B4-BE49-F238E27FC236}">
                <a16:creationId xmlns:a16="http://schemas.microsoft.com/office/drawing/2014/main" id="{31FA797E-6083-5CFB-D4C9-76A9CC1EFC56}"/>
              </a:ext>
            </a:extLst>
          </p:cNvPr>
          <p:cNvSpPr/>
          <p:nvPr/>
        </p:nvSpPr>
        <p:spPr>
          <a:xfrm>
            <a:off x="3820320" y="224100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a:ln>
                  <a:noFill/>
                </a:ln>
                <a:solidFill>
                  <a:srgbClr val="1F3643"/>
                </a:solidFill>
                <a:effectLst/>
                <a:uLnTx/>
                <a:uFillTx/>
                <a:latin typeface="Montserrat"/>
                <a:ea typeface="Roboto"/>
                <a:cs typeface="+mn-cs"/>
              </a:rPr>
              <a:t>04    </a:t>
            </a:r>
            <a:endParaRPr kumimoji="0" lang="en-US" sz="2250" b="0" i="0" u="none" strike="noStrike" kern="1200" cap="none" spc="-1" normalizeH="0" baseline="0" noProof="0">
              <a:ln>
                <a:noFill/>
              </a:ln>
              <a:solidFill>
                <a:srgbClr val="000000"/>
              </a:solidFill>
              <a:effectLst/>
              <a:uLnTx/>
              <a:uFillTx/>
              <a:latin typeface="Calibri"/>
              <a:ea typeface="+mn-ea"/>
              <a:cs typeface="+mn-cs"/>
            </a:endParaRPr>
          </a:p>
        </p:txBody>
      </p:sp>
      <p:sp>
        <p:nvSpPr>
          <p:cNvPr id="90" name="Google Shape;47;p1">
            <a:extLst>
              <a:ext uri="{FF2B5EF4-FFF2-40B4-BE49-F238E27FC236}">
                <a16:creationId xmlns:a16="http://schemas.microsoft.com/office/drawing/2014/main" id="{49DE6B23-FDF7-AA67-8EA4-AC58D8B82016}"/>
              </a:ext>
            </a:extLst>
          </p:cNvPr>
          <p:cNvSpPr/>
          <p:nvPr/>
        </p:nvSpPr>
        <p:spPr>
          <a:xfrm>
            <a:off x="164880" y="321012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a:ln>
                  <a:noFill/>
                </a:ln>
                <a:solidFill>
                  <a:srgbClr val="1F3643"/>
                </a:solidFill>
                <a:effectLst/>
                <a:uLnTx/>
                <a:uFillTx/>
                <a:latin typeface="Montserrat"/>
                <a:ea typeface="Roboto"/>
                <a:cs typeface="+mn-cs"/>
              </a:rPr>
              <a:t>05    </a:t>
            </a:r>
            <a:endParaRPr kumimoji="0" lang="en-US" sz="2250" b="0" i="0" u="none" strike="noStrike" kern="1200" cap="none" spc="-1" normalizeH="0" baseline="0" noProof="0">
              <a:ln>
                <a:noFill/>
              </a:ln>
              <a:solidFill>
                <a:srgbClr val="000000"/>
              </a:solidFill>
              <a:effectLst/>
              <a:uLnTx/>
              <a:uFillTx/>
              <a:latin typeface="Calibri"/>
              <a:ea typeface="+mn-ea"/>
              <a:cs typeface="+mn-cs"/>
            </a:endParaRPr>
          </a:p>
        </p:txBody>
      </p:sp>
      <p:sp>
        <p:nvSpPr>
          <p:cNvPr id="91" name="Oval 198">
            <a:extLst>
              <a:ext uri="{FF2B5EF4-FFF2-40B4-BE49-F238E27FC236}">
                <a16:creationId xmlns:a16="http://schemas.microsoft.com/office/drawing/2014/main" id="{73B1276A-E7E5-BC80-4D18-ED4AB03932F7}"/>
              </a:ext>
            </a:extLst>
          </p:cNvPr>
          <p:cNvSpPr/>
          <p:nvPr/>
        </p:nvSpPr>
        <p:spPr>
          <a:xfrm>
            <a:off x="3886200" y="3095640"/>
            <a:ext cx="610560" cy="609120"/>
          </a:xfrm>
          <a:prstGeom prst="ellipse">
            <a:avLst/>
          </a:prstGeom>
          <a:solidFill>
            <a:schemeClr val="accent1"/>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s-ES" sz="1600" b="0" i="0" u="none" strike="noStrike" kern="1200" cap="none" spc="-1" normalizeH="0" baseline="0" noProof="0">
              <a:ln>
                <a:noFill/>
              </a:ln>
              <a:solidFill>
                <a:srgbClr val="FFFFFF"/>
              </a:solidFill>
              <a:effectLst/>
              <a:uLnTx/>
              <a:uFillTx/>
              <a:latin typeface="Montserrat"/>
              <a:ea typeface="Roboto"/>
              <a:cs typeface="+mn-cs"/>
            </a:endParaRPr>
          </a:p>
        </p:txBody>
      </p:sp>
      <p:sp>
        <p:nvSpPr>
          <p:cNvPr id="92" name="Google Shape;47;p1">
            <a:extLst>
              <a:ext uri="{FF2B5EF4-FFF2-40B4-BE49-F238E27FC236}">
                <a16:creationId xmlns:a16="http://schemas.microsoft.com/office/drawing/2014/main" id="{2C64C0F6-CB64-77C9-AB7C-2AF23FD86836}"/>
              </a:ext>
            </a:extLst>
          </p:cNvPr>
          <p:cNvSpPr/>
          <p:nvPr/>
        </p:nvSpPr>
        <p:spPr>
          <a:xfrm>
            <a:off x="3825360" y="320580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dirty="0">
                <a:ln>
                  <a:noFill/>
                </a:ln>
                <a:solidFill>
                  <a:srgbClr val="1F3643"/>
                </a:solidFill>
                <a:effectLst/>
                <a:uLnTx/>
                <a:uFillTx/>
                <a:latin typeface="Montserrat"/>
                <a:ea typeface="Roboto"/>
                <a:cs typeface="+mn-cs"/>
              </a:rPr>
              <a:t>0</a:t>
            </a:r>
            <a:r>
              <a:rPr kumimoji="0" lang="es-ES" sz="2250" b="1" i="0" u="none" strike="noStrike" kern="1200" cap="none" spc="-1" normalizeH="0" baseline="0" noProof="0" dirty="0">
                <a:ln>
                  <a:noFill/>
                </a:ln>
                <a:solidFill>
                  <a:srgbClr val="1F3643"/>
                </a:solidFill>
                <a:effectLst/>
                <a:uLnTx/>
                <a:uFillTx/>
                <a:latin typeface="Montserrat"/>
                <a:ea typeface="Roboto"/>
                <a:cs typeface="+mn-cs"/>
              </a:rPr>
              <a:t>6</a:t>
            </a:r>
            <a:r>
              <a:rPr kumimoji="0" lang="it-IT" sz="2250" b="1" i="0" u="none" strike="noStrike" kern="1200" cap="none" spc="-1" normalizeH="0" baseline="0" noProof="0" dirty="0">
                <a:ln>
                  <a:noFill/>
                </a:ln>
                <a:solidFill>
                  <a:srgbClr val="1F3643"/>
                </a:solidFill>
                <a:effectLst/>
                <a:uLnTx/>
                <a:uFillTx/>
                <a:latin typeface="Montserrat"/>
                <a:ea typeface="Roboto"/>
                <a:cs typeface="+mn-cs"/>
              </a:rPr>
              <a:t>    </a:t>
            </a:r>
            <a:endParaRPr kumimoji="0" lang="en-US" sz="2250" b="0" i="0" u="none" strike="noStrike" kern="1200" cap="none" spc="-1" normalizeH="0" baseline="0" noProof="0" dirty="0">
              <a:ln>
                <a:noFill/>
              </a:ln>
              <a:solidFill>
                <a:srgbClr val="000000"/>
              </a:solidFill>
              <a:effectLst/>
              <a:uLnTx/>
              <a:uFillTx/>
              <a:latin typeface="Calibri"/>
              <a:ea typeface="+mn-ea"/>
              <a:cs typeface="+mn-cs"/>
            </a:endParaRPr>
          </a:p>
        </p:txBody>
      </p:sp>
      <p:sp>
        <p:nvSpPr>
          <p:cNvPr id="93" name="Google Shape;47;p1">
            <a:extLst>
              <a:ext uri="{FF2B5EF4-FFF2-40B4-BE49-F238E27FC236}">
                <a16:creationId xmlns:a16="http://schemas.microsoft.com/office/drawing/2014/main" id="{EFD2397D-4F06-8B86-2E43-E6D6BF6B37FC}"/>
              </a:ext>
            </a:extLst>
          </p:cNvPr>
          <p:cNvSpPr/>
          <p:nvPr/>
        </p:nvSpPr>
        <p:spPr>
          <a:xfrm>
            <a:off x="4544640" y="1085760"/>
            <a:ext cx="3484800" cy="1004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2000" b="0" i="0" u="none" strike="noStrike" kern="1200" cap="none" spc="-1" normalizeH="0" baseline="0" noProof="0">
                <a:ln>
                  <a:noFill/>
                </a:ln>
                <a:solidFill>
                  <a:srgbClr val="1F3643"/>
                </a:solidFill>
                <a:effectLst/>
                <a:uLnTx/>
                <a:uFillTx/>
                <a:latin typeface="Montserrat Medium"/>
                <a:ea typeface="Roboto"/>
                <a:cs typeface="+mn-cs"/>
              </a:rPr>
              <a:t>Comparison of the requirements for the selected tools</a:t>
            </a:r>
            <a:endParaRPr kumimoji="0" lang="en-US" sz="2000" b="0" i="0" u="none" strike="noStrike" kern="1200" cap="none" spc="-1" normalizeH="0" baseline="0" noProof="0">
              <a:ln>
                <a:noFill/>
              </a:ln>
              <a:solidFill>
                <a:srgbClr val="000000"/>
              </a:solidFill>
              <a:effectLst/>
              <a:uLnTx/>
              <a:uFillTx/>
              <a:latin typeface="Calibri"/>
              <a:ea typeface="+mn-ea"/>
              <a:cs typeface="+mn-cs"/>
            </a:endParaRPr>
          </a:p>
        </p:txBody>
      </p:sp>
      <p:sp>
        <p:nvSpPr>
          <p:cNvPr id="94" name="Google Shape;47;p1">
            <a:extLst>
              <a:ext uri="{FF2B5EF4-FFF2-40B4-BE49-F238E27FC236}">
                <a16:creationId xmlns:a16="http://schemas.microsoft.com/office/drawing/2014/main" id="{22A203B9-742F-9539-38A1-D5754BD12A03}"/>
              </a:ext>
            </a:extLst>
          </p:cNvPr>
          <p:cNvSpPr/>
          <p:nvPr/>
        </p:nvSpPr>
        <p:spPr>
          <a:xfrm>
            <a:off x="897480" y="2157840"/>
            <a:ext cx="3043800" cy="699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2000" b="0" i="0" u="none" strike="noStrike" kern="1200" cap="none" spc="-1" normalizeH="0" baseline="0" noProof="0" dirty="0">
                <a:ln>
                  <a:noFill/>
                </a:ln>
                <a:solidFill>
                  <a:srgbClr val="1F3643"/>
                </a:solidFill>
                <a:effectLst/>
                <a:uLnTx/>
                <a:uFillTx/>
                <a:latin typeface="Montserrat Medium"/>
                <a:ea typeface="Roboto"/>
                <a:cs typeface="+mn-cs"/>
              </a:rPr>
              <a:t>Identification and selection of elements</a:t>
            </a:r>
            <a:endParaRPr kumimoji="0" lang="en-US" sz="2000" b="0" i="0" u="none" strike="noStrike" kern="1200" cap="none" spc="-1" normalizeH="0" baseline="0" noProof="0" dirty="0">
              <a:ln>
                <a:noFill/>
              </a:ln>
              <a:solidFill>
                <a:srgbClr val="000000"/>
              </a:solidFill>
              <a:effectLst/>
              <a:uLnTx/>
              <a:uFillTx/>
              <a:latin typeface="Calibri"/>
              <a:ea typeface="+mn-ea"/>
              <a:cs typeface="+mn-cs"/>
            </a:endParaRPr>
          </a:p>
        </p:txBody>
      </p:sp>
      <p:sp>
        <p:nvSpPr>
          <p:cNvPr id="95" name="Google Shape;47;p1">
            <a:extLst>
              <a:ext uri="{FF2B5EF4-FFF2-40B4-BE49-F238E27FC236}">
                <a16:creationId xmlns:a16="http://schemas.microsoft.com/office/drawing/2014/main" id="{9F2C22D6-46B2-58EC-9FAF-7E50B55A92A6}"/>
              </a:ext>
            </a:extLst>
          </p:cNvPr>
          <p:cNvSpPr/>
          <p:nvPr/>
        </p:nvSpPr>
        <p:spPr>
          <a:xfrm>
            <a:off x="4588200" y="2103480"/>
            <a:ext cx="3111840" cy="1014209"/>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2000" b="0" i="0" u="none" strike="noStrike" kern="1200" cap="none" spc="-1" normalizeH="0" baseline="0" noProof="0" dirty="0">
                <a:ln>
                  <a:noFill/>
                </a:ln>
                <a:solidFill>
                  <a:srgbClr val="1F3643"/>
                </a:solidFill>
                <a:effectLst/>
                <a:uLnTx/>
                <a:uFillTx/>
                <a:latin typeface="Montserrat Medium"/>
                <a:ea typeface="Roboto"/>
                <a:cs typeface="+mn-cs"/>
              </a:rPr>
              <a:t>Consistencies with policies and guidelines and selection of MR</a:t>
            </a:r>
            <a:endParaRPr kumimoji="0" lang="en-US" sz="2000" b="0" i="0" u="none" strike="noStrike" kern="1200" cap="none" spc="-1" normalizeH="0" baseline="0" noProof="0" dirty="0">
              <a:ln>
                <a:noFill/>
              </a:ln>
              <a:solidFill>
                <a:srgbClr val="000000"/>
              </a:solidFill>
              <a:effectLst/>
              <a:uLnTx/>
              <a:uFillTx/>
              <a:latin typeface="Calibri"/>
              <a:ea typeface="+mn-ea"/>
              <a:cs typeface="+mn-cs"/>
            </a:endParaRPr>
          </a:p>
        </p:txBody>
      </p:sp>
      <p:sp>
        <p:nvSpPr>
          <p:cNvPr id="96" name="Google Shape;47;p1">
            <a:extLst>
              <a:ext uri="{FF2B5EF4-FFF2-40B4-BE49-F238E27FC236}">
                <a16:creationId xmlns:a16="http://schemas.microsoft.com/office/drawing/2014/main" id="{F2B4B565-7E06-007C-0C2F-0044E54ED526}"/>
              </a:ext>
            </a:extLst>
          </p:cNvPr>
          <p:cNvSpPr/>
          <p:nvPr/>
        </p:nvSpPr>
        <p:spPr>
          <a:xfrm>
            <a:off x="901440" y="3125880"/>
            <a:ext cx="2791440" cy="699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2000" b="0" i="0" u="none" strike="noStrike" kern="1200" cap="none" spc="-1" normalizeH="0" baseline="0" noProof="0">
                <a:ln>
                  <a:noFill/>
                </a:ln>
                <a:solidFill>
                  <a:srgbClr val="1F3643"/>
                </a:solidFill>
                <a:effectLst/>
                <a:uLnTx/>
                <a:uFillTx/>
                <a:latin typeface="Montserrat Medium"/>
                <a:ea typeface="Roboto"/>
                <a:cs typeface="+mn-cs"/>
              </a:rPr>
              <a:t>Inputs from stakeholders</a:t>
            </a:r>
            <a:endParaRPr kumimoji="0" lang="en-US" sz="2000" b="0" i="0" u="none" strike="noStrike" kern="1200" cap="none" spc="-1" normalizeH="0" baseline="0" noProof="0">
              <a:ln>
                <a:noFill/>
              </a:ln>
              <a:solidFill>
                <a:srgbClr val="000000"/>
              </a:solidFill>
              <a:effectLst/>
              <a:uLnTx/>
              <a:uFillTx/>
              <a:latin typeface="Calibri"/>
              <a:ea typeface="+mn-ea"/>
              <a:cs typeface="+mn-cs"/>
            </a:endParaRPr>
          </a:p>
        </p:txBody>
      </p:sp>
      <p:sp>
        <p:nvSpPr>
          <p:cNvPr id="97" name="Google Shape;47;p1">
            <a:extLst>
              <a:ext uri="{FF2B5EF4-FFF2-40B4-BE49-F238E27FC236}">
                <a16:creationId xmlns:a16="http://schemas.microsoft.com/office/drawing/2014/main" id="{ACCE936E-49B3-2CCB-E87E-9C54C33A595F}"/>
              </a:ext>
            </a:extLst>
          </p:cNvPr>
          <p:cNvSpPr/>
          <p:nvPr/>
        </p:nvSpPr>
        <p:spPr>
          <a:xfrm>
            <a:off x="4573017" y="3170340"/>
            <a:ext cx="2982960" cy="699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2000" b="0" i="0" u="none" strike="noStrike" kern="1200" cap="none" spc="-1" normalizeH="0" baseline="0" noProof="0" dirty="0">
                <a:ln>
                  <a:noFill/>
                </a:ln>
                <a:solidFill>
                  <a:srgbClr val="1F3643"/>
                </a:solidFill>
                <a:effectLst/>
                <a:uLnTx/>
                <a:uFillTx/>
                <a:latin typeface="Montserrat Medium"/>
                <a:ea typeface="Roboto"/>
                <a:cs typeface="+mn-cs"/>
              </a:rPr>
              <a:t>Validation of the selected elements</a:t>
            </a:r>
            <a:endParaRPr kumimoji="0" lang="en-US" sz="2000" b="0" i="0" u="none" strike="noStrike" kern="1200" cap="none" spc="-1" normalizeH="0" baseline="0" noProof="0" dirty="0">
              <a:ln>
                <a:noFill/>
              </a:ln>
              <a:solidFill>
                <a:srgbClr val="000000"/>
              </a:solidFill>
              <a:effectLst/>
              <a:uLnTx/>
              <a:uFillTx/>
              <a:latin typeface="Calibri"/>
              <a:ea typeface="+mn-ea"/>
              <a:cs typeface="+mn-cs"/>
            </a:endParaRPr>
          </a:p>
        </p:txBody>
      </p:sp>
      <p:graphicFrame>
        <p:nvGraphicFramePr>
          <p:cNvPr id="98" name="Diagram2">
            <a:extLst>
              <a:ext uri="{FF2B5EF4-FFF2-40B4-BE49-F238E27FC236}">
                <a16:creationId xmlns:a16="http://schemas.microsoft.com/office/drawing/2014/main" id="{D61E4EDE-D130-4C0C-190F-B4013279A139}"/>
              </a:ext>
            </a:extLst>
          </p:cNvPr>
          <p:cNvGraphicFramePr/>
          <p:nvPr/>
        </p:nvGraphicFramePr>
        <p:xfrm>
          <a:off x="5943600" y="4779720"/>
          <a:ext cx="5994720" cy="176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9" name="Oval 194">
            <a:extLst>
              <a:ext uri="{FF2B5EF4-FFF2-40B4-BE49-F238E27FC236}">
                <a16:creationId xmlns:a16="http://schemas.microsoft.com/office/drawing/2014/main" id="{4C9F77E5-5FF7-53D3-B65A-3243E7F79721}"/>
              </a:ext>
            </a:extLst>
          </p:cNvPr>
          <p:cNvSpPr/>
          <p:nvPr/>
        </p:nvSpPr>
        <p:spPr>
          <a:xfrm>
            <a:off x="6370920" y="4506120"/>
            <a:ext cx="610560" cy="609120"/>
          </a:xfrm>
          <a:prstGeom prst="ellipse">
            <a:avLst/>
          </a:prstGeom>
          <a:solidFill>
            <a:schemeClr val="accent3">
              <a:lumMod val="40000"/>
              <a:lumOff val="60000"/>
            </a:scheme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1600" b="0" i="0" u="none" strike="noStrike" kern="1200" cap="none" spc="-1" normalizeH="0" baseline="0" noProof="0">
              <a:ln>
                <a:noFill/>
              </a:ln>
              <a:solidFill>
                <a:srgbClr val="FFFFFF"/>
              </a:solidFill>
              <a:effectLst/>
              <a:uLnTx/>
              <a:uFillTx/>
              <a:latin typeface="Montserrat"/>
              <a:ea typeface="Calibri"/>
              <a:cs typeface="+mn-cs"/>
            </a:endParaRPr>
          </a:p>
        </p:txBody>
      </p:sp>
      <p:sp>
        <p:nvSpPr>
          <p:cNvPr id="100" name="Google Shape;47;p1">
            <a:extLst>
              <a:ext uri="{FF2B5EF4-FFF2-40B4-BE49-F238E27FC236}">
                <a16:creationId xmlns:a16="http://schemas.microsoft.com/office/drawing/2014/main" id="{7AAFF515-8F95-711F-7897-B24B7B0CC4E0}"/>
              </a:ext>
            </a:extLst>
          </p:cNvPr>
          <p:cNvSpPr/>
          <p:nvPr/>
        </p:nvSpPr>
        <p:spPr>
          <a:xfrm>
            <a:off x="6310440" y="459792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a:ln>
                  <a:noFill/>
                </a:ln>
                <a:solidFill>
                  <a:srgbClr val="1F3643"/>
                </a:solidFill>
                <a:effectLst/>
                <a:uLnTx/>
                <a:uFillTx/>
                <a:latin typeface="Montserrat"/>
                <a:ea typeface="Avenir Next Regular"/>
                <a:cs typeface="+mn-cs"/>
              </a:rPr>
              <a:t>03    </a:t>
            </a:r>
            <a:endParaRPr kumimoji="0" lang="en-US" sz="2250" b="0" i="0" u="none" strike="noStrike" kern="1200" cap="none" spc="-1" normalizeH="0" baseline="0" noProof="0">
              <a:ln>
                <a:noFill/>
              </a:ln>
              <a:solidFill>
                <a:srgbClr val="000000"/>
              </a:solidFill>
              <a:effectLst/>
              <a:uLnTx/>
              <a:uFillTx/>
              <a:latin typeface="Calibri"/>
              <a:ea typeface="+mn-ea"/>
              <a:cs typeface="+mn-cs"/>
            </a:endParaRPr>
          </a:p>
        </p:txBody>
      </p:sp>
      <p:sp>
        <p:nvSpPr>
          <p:cNvPr id="101" name="Rectángulo: esquinas redondeadas 7">
            <a:extLst>
              <a:ext uri="{FF2B5EF4-FFF2-40B4-BE49-F238E27FC236}">
                <a16:creationId xmlns:a16="http://schemas.microsoft.com/office/drawing/2014/main" id="{D236A13C-CADD-36E8-09FB-DD6E5ACD3D3C}"/>
              </a:ext>
            </a:extLst>
          </p:cNvPr>
          <p:cNvSpPr/>
          <p:nvPr/>
        </p:nvSpPr>
        <p:spPr>
          <a:xfrm>
            <a:off x="867240" y="4292280"/>
            <a:ext cx="4018320" cy="2184120"/>
          </a:xfrm>
          <a:prstGeom prst="roundRect">
            <a:avLst>
              <a:gd name="adj" fmla="val 16667"/>
            </a:avLst>
          </a:prstGeom>
          <a:solidFill>
            <a:schemeClr val="accent2">
              <a:lumMod val="20000"/>
              <a:lumOff val="80000"/>
              <a:alpha val="27000"/>
            </a:schemeClr>
          </a:solidFill>
          <a:ln>
            <a:solidFill>
              <a:srgbClr val="FEC764"/>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a:ln>
                <a:noFill/>
              </a:ln>
              <a:solidFill>
                <a:srgbClr val="FFFFFF"/>
              </a:solidFill>
              <a:effectLst/>
              <a:uLnTx/>
              <a:uFillTx/>
              <a:latin typeface="Montserrat Medium"/>
              <a:ea typeface="+mn-ea"/>
              <a:cs typeface="+mn-cs"/>
            </a:endParaRPr>
          </a:p>
        </p:txBody>
      </p:sp>
      <p:sp>
        <p:nvSpPr>
          <p:cNvPr id="102" name="Oval 194">
            <a:extLst>
              <a:ext uri="{FF2B5EF4-FFF2-40B4-BE49-F238E27FC236}">
                <a16:creationId xmlns:a16="http://schemas.microsoft.com/office/drawing/2014/main" id="{B6206986-5457-251D-339E-0A17C29DD8AD}"/>
              </a:ext>
            </a:extLst>
          </p:cNvPr>
          <p:cNvSpPr/>
          <p:nvPr/>
        </p:nvSpPr>
        <p:spPr>
          <a:xfrm>
            <a:off x="547560" y="5846040"/>
            <a:ext cx="610560" cy="609120"/>
          </a:xfrm>
          <a:prstGeom prst="ellipse">
            <a:avLst/>
          </a:prstGeom>
          <a:solidFill>
            <a:schemeClr val="accent2">
              <a:lumMod val="40000"/>
              <a:lumOff val="60000"/>
            </a:scheme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it-IT" sz="1600" b="0" i="0" u="none" strike="noStrike" kern="1200" cap="none" spc="-1" normalizeH="0" baseline="0" noProof="0">
              <a:ln>
                <a:noFill/>
              </a:ln>
              <a:solidFill>
                <a:srgbClr val="FFFFFF"/>
              </a:solidFill>
              <a:effectLst/>
              <a:uLnTx/>
              <a:uFillTx/>
              <a:latin typeface="Calibri"/>
              <a:ea typeface="Calibri"/>
              <a:cs typeface="+mn-cs"/>
            </a:endParaRPr>
          </a:p>
        </p:txBody>
      </p:sp>
      <p:sp>
        <p:nvSpPr>
          <p:cNvPr id="103" name="Google Shape;47;p1">
            <a:extLst>
              <a:ext uri="{FF2B5EF4-FFF2-40B4-BE49-F238E27FC236}">
                <a16:creationId xmlns:a16="http://schemas.microsoft.com/office/drawing/2014/main" id="{35879018-5E6D-039F-5188-8A923BBF0D27}"/>
              </a:ext>
            </a:extLst>
          </p:cNvPr>
          <p:cNvSpPr/>
          <p:nvPr/>
        </p:nvSpPr>
        <p:spPr>
          <a:xfrm>
            <a:off x="486720" y="5934600"/>
            <a:ext cx="732240" cy="4323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it-IT" sz="2250" b="1" i="0" u="none" strike="noStrike" kern="1200" cap="none" spc="-1" normalizeH="0" baseline="0" noProof="0">
                <a:ln>
                  <a:noFill/>
                </a:ln>
                <a:solidFill>
                  <a:srgbClr val="1F3643"/>
                </a:solidFill>
                <a:effectLst/>
                <a:uLnTx/>
                <a:uFillTx/>
                <a:latin typeface="Montserrat"/>
                <a:ea typeface="Avenir Next Regular"/>
                <a:cs typeface="+mn-cs"/>
              </a:rPr>
              <a:t>02    </a:t>
            </a:r>
            <a:endParaRPr kumimoji="0" lang="en-US" sz="2250" b="0" i="0" u="none" strike="noStrike" kern="1200" cap="none" spc="-1" normalizeH="0" baseline="0" noProof="0">
              <a:ln>
                <a:noFill/>
              </a:ln>
              <a:solidFill>
                <a:srgbClr val="000000"/>
              </a:solidFill>
              <a:effectLst/>
              <a:uLnTx/>
              <a:uFillTx/>
              <a:latin typeface="Calibri"/>
              <a:ea typeface="+mn-ea"/>
              <a:cs typeface="+mn-cs"/>
            </a:endParaRPr>
          </a:p>
        </p:txBody>
      </p:sp>
      <p:grpSp>
        <p:nvGrpSpPr>
          <p:cNvPr id="104" name="Grupo 11">
            <a:extLst>
              <a:ext uri="{FF2B5EF4-FFF2-40B4-BE49-F238E27FC236}">
                <a16:creationId xmlns:a16="http://schemas.microsoft.com/office/drawing/2014/main" id="{3CB08969-CCB7-1654-381F-FA4BF1FEE87E}"/>
              </a:ext>
            </a:extLst>
          </p:cNvPr>
          <p:cNvGrpSpPr/>
          <p:nvPr/>
        </p:nvGrpSpPr>
        <p:grpSpPr>
          <a:xfrm>
            <a:off x="1280520" y="5468400"/>
            <a:ext cx="3523320" cy="925560"/>
            <a:chOff x="1280520" y="5468400"/>
            <a:chExt cx="3523320" cy="925560"/>
          </a:xfrm>
        </p:grpSpPr>
        <p:pic>
          <p:nvPicPr>
            <p:cNvPr id="105" name="Picture 2" descr="Home - SP - GSSI">
              <a:extLst>
                <a:ext uri="{FF2B5EF4-FFF2-40B4-BE49-F238E27FC236}">
                  <a16:creationId xmlns:a16="http://schemas.microsoft.com/office/drawing/2014/main" id="{4CD1A638-5767-D514-9521-3655B1E729F8}"/>
                </a:ext>
              </a:extLst>
            </p:cNvPr>
            <p:cNvPicPr/>
            <p:nvPr/>
          </p:nvPicPr>
          <p:blipFill>
            <a:blip r:embed="rId8"/>
            <a:stretch/>
          </p:blipFill>
          <p:spPr>
            <a:xfrm>
              <a:off x="1280520" y="5539680"/>
              <a:ext cx="1224000" cy="786600"/>
            </a:xfrm>
            <a:prstGeom prst="rect">
              <a:avLst/>
            </a:prstGeom>
            <a:ln w="0">
              <a:noFill/>
            </a:ln>
          </p:spPr>
        </p:pic>
        <p:pic>
          <p:nvPicPr>
            <p:cNvPr id="106" name="Picture 4" descr="5 Jahre Siegelklarheit: Wie geht es nun weiter? | textile network |  Internationales Magazin für die Herstellung textiler Produkte">
              <a:extLst>
                <a:ext uri="{FF2B5EF4-FFF2-40B4-BE49-F238E27FC236}">
                  <a16:creationId xmlns:a16="http://schemas.microsoft.com/office/drawing/2014/main" id="{AC0ADEEF-2A6E-148D-067F-C81CCC5CF95E}"/>
                </a:ext>
              </a:extLst>
            </p:cNvPr>
            <p:cNvPicPr/>
            <p:nvPr/>
          </p:nvPicPr>
          <p:blipFill>
            <a:blip r:embed="rId9"/>
            <a:srcRect r="2333"/>
            <a:stretch/>
          </p:blipFill>
          <p:spPr>
            <a:xfrm>
              <a:off x="2605680" y="5468400"/>
              <a:ext cx="2198160" cy="925560"/>
            </a:xfrm>
            <a:prstGeom prst="rect">
              <a:avLst/>
            </a:prstGeom>
            <a:ln w="0">
              <a:noFill/>
            </a:ln>
          </p:spPr>
        </p:pic>
      </p:grpSp>
      <p:pic>
        <p:nvPicPr>
          <p:cNvPr id="107" name="Picture 6" descr="StandardsMap">
            <a:extLst>
              <a:ext uri="{FF2B5EF4-FFF2-40B4-BE49-F238E27FC236}">
                <a16:creationId xmlns:a16="http://schemas.microsoft.com/office/drawing/2014/main" id="{141F0CFA-8572-E825-1B2E-CE137541BD52}"/>
              </a:ext>
            </a:extLst>
          </p:cNvPr>
          <p:cNvPicPr/>
          <p:nvPr/>
        </p:nvPicPr>
        <p:blipFill>
          <a:blip r:embed="rId10"/>
          <a:stretch/>
        </p:blipFill>
        <p:spPr>
          <a:xfrm>
            <a:off x="1539720" y="4571640"/>
            <a:ext cx="2866320" cy="761400"/>
          </a:xfrm>
          <a:prstGeom prst="rect">
            <a:avLst/>
          </a:prstGeom>
          <a:ln w="0">
            <a:noFill/>
          </a:ln>
        </p:spPr>
      </p:pic>
      <p:pic>
        <p:nvPicPr>
          <p:cNvPr id="108" name="Gráfico 6" descr="Lista con relleno sólido">
            <a:extLst>
              <a:ext uri="{FF2B5EF4-FFF2-40B4-BE49-F238E27FC236}">
                <a16:creationId xmlns:a16="http://schemas.microsoft.com/office/drawing/2014/main" id="{80CBB21E-A0FA-ADF9-F39D-657AD63F11F0}"/>
              </a:ext>
            </a:extLst>
          </p:cNvPr>
          <p:cNvPicPr/>
          <p:nvPr/>
        </p:nvPicPr>
        <p:blipFill>
          <a:blip r:embed="rId11">
            <a:extLst>
              <a:ext uri="{96DAC541-7B7A-43D3-8B79-37D633B846F1}">
                <asvg:svgBlip xmlns:asvg="http://schemas.microsoft.com/office/drawing/2016/SVG/main" r:embed="rId12"/>
              </a:ext>
            </a:extLst>
          </a:blip>
          <a:stretch/>
        </p:blipFill>
        <p:spPr>
          <a:xfrm rot="3656400">
            <a:off x="11380320" y="1525320"/>
            <a:ext cx="430200" cy="430200"/>
          </a:xfrm>
          <a:prstGeom prst="rect">
            <a:avLst/>
          </a:prstGeom>
          <a:ln w="0">
            <a:noFill/>
          </a:ln>
        </p:spPr>
      </p:pic>
      <p:pic>
        <p:nvPicPr>
          <p:cNvPr id="109" name="Gráfico 13" descr="Diagrama de Venn contorno">
            <a:extLst>
              <a:ext uri="{FF2B5EF4-FFF2-40B4-BE49-F238E27FC236}">
                <a16:creationId xmlns:a16="http://schemas.microsoft.com/office/drawing/2014/main" id="{91401FB4-2084-8C8D-2D80-35E25D44759D}"/>
              </a:ext>
            </a:extLst>
          </p:cNvPr>
          <p:cNvPicPr/>
          <p:nvPr/>
        </p:nvPicPr>
        <p:blipFill>
          <a:blip r:embed="rId13">
            <a:extLst>
              <a:ext uri="{96DAC541-7B7A-43D3-8B79-37D633B846F1}">
                <asvg:svgBlip xmlns:asvg="http://schemas.microsoft.com/office/drawing/2016/SVG/main" r:embed="rId14"/>
              </a:ext>
            </a:extLst>
          </a:blip>
          <a:stretch/>
        </p:blipFill>
        <p:spPr>
          <a:xfrm rot="1315800">
            <a:off x="10364400" y="493200"/>
            <a:ext cx="695880" cy="695880"/>
          </a:xfrm>
          <a:prstGeom prst="rect">
            <a:avLst/>
          </a:prstGeom>
          <a:ln w="0">
            <a:noFill/>
          </a:ln>
        </p:spPr>
      </p:pic>
      <p:pic>
        <p:nvPicPr>
          <p:cNvPr id="110" name="Gráfico 15" descr="Jerarquía contorno">
            <a:extLst>
              <a:ext uri="{FF2B5EF4-FFF2-40B4-BE49-F238E27FC236}">
                <a16:creationId xmlns:a16="http://schemas.microsoft.com/office/drawing/2014/main" id="{A757AADC-62E3-54DB-1D63-13A88BF6AF58}"/>
              </a:ext>
            </a:extLst>
          </p:cNvPr>
          <p:cNvPicPr/>
          <p:nvPr/>
        </p:nvPicPr>
        <p:blipFill>
          <a:blip r:embed="rId15">
            <a:extLst>
              <a:ext uri="{96DAC541-7B7A-43D3-8B79-37D633B846F1}">
                <asvg:svgBlip xmlns:asvg="http://schemas.microsoft.com/office/drawing/2016/SVG/main" r:embed="rId16"/>
              </a:ext>
            </a:extLst>
          </a:blip>
          <a:stretch/>
        </p:blipFill>
        <p:spPr>
          <a:xfrm rot="6911400">
            <a:off x="11273040" y="2667600"/>
            <a:ext cx="647640" cy="647640"/>
          </a:xfrm>
          <a:prstGeom prst="rect">
            <a:avLst/>
          </a:prstGeom>
          <a:ln w="0">
            <a:noFill/>
          </a:ln>
        </p:spPr>
      </p:pic>
      <p:pic>
        <p:nvPicPr>
          <p:cNvPr id="111" name="Gráfico 17" descr="Diploma con relleno sólido">
            <a:extLst>
              <a:ext uri="{FF2B5EF4-FFF2-40B4-BE49-F238E27FC236}">
                <a16:creationId xmlns:a16="http://schemas.microsoft.com/office/drawing/2014/main" id="{A193940D-93BD-0E02-7AC3-242E3B5F39C3}"/>
              </a:ext>
            </a:extLst>
          </p:cNvPr>
          <p:cNvPicPr/>
          <p:nvPr/>
        </p:nvPicPr>
        <p:blipFill>
          <a:blip r:embed="rId17">
            <a:extLst>
              <a:ext uri="{96DAC541-7B7A-43D3-8B79-37D633B846F1}">
                <asvg:svgBlip xmlns:asvg="http://schemas.microsoft.com/office/drawing/2016/SVG/main" r:embed="rId18"/>
              </a:ext>
            </a:extLst>
          </a:blip>
          <a:stretch/>
        </p:blipFill>
        <p:spPr>
          <a:xfrm rot="9497400">
            <a:off x="10391040" y="3519360"/>
            <a:ext cx="644040" cy="644040"/>
          </a:xfrm>
          <a:prstGeom prst="rect">
            <a:avLst/>
          </a:prstGeom>
          <a:ln w="0">
            <a:noFill/>
          </a:ln>
        </p:spPr>
      </p:pic>
      <p:pic>
        <p:nvPicPr>
          <p:cNvPr id="112" name="Gráfico 21" descr="Usuarios con relleno sólido">
            <a:extLst>
              <a:ext uri="{FF2B5EF4-FFF2-40B4-BE49-F238E27FC236}">
                <a16:creationId xmlns:a16="http://schemas.microsoft.com/office/drawing/2014/main" id="{9939DDF1-8145-082D-6543-957C1146FD28}"/>
              </a:ext>
            </a:extLst>
          </p:cNvPr>
          <p:cNvPicPr/>
          <p:nvPr/>
        </p:nvPicPr>
        <p:blipFill>
          <a:blip r:embed="rId19">
            <a:extLst>
              <a:ext uri="{96DAC541-7B7A-43D3-8B79-37D633B846F1}">
                <asvg:svgBlip xmlns:asvg="http://schemas.microsoft.com/office/drawing/2016/SVG/main" r:embed="rId20"/>
              </a:ext>
            </a:extLst>
          </a:blip>
          <a:stretch/>
        </p:blipFill>
        <p:spPr>
          <a:xfrm rot="1284000">
            <a:off x="9083520" y="3520080"/>
            <a:ext cx="698400" cy="698400"/>
          </a:xfrm>
          <a:prstGeom prst="rect">
            <a:avLst/>
          </a:prstGeom>
          <a:ln w="0">
            <a:noFill/>
          </a:ln>
        </p:spPr>
      </p:pic>
      <p:pic>
        <p:nvPicPr>
          <p:cNvPr id="113" name="Gráfico 23" descr="Portapapeles mezclado con relleno sólido">
            <a:extLst>
              <a:ext uri="{FF2B5EF4-FFF2-40B4-BE49-F238E27FC236}">
                <a16:creationId xmlns:a16="http://schemas.microsoft.com/office/drawing/2014/main" id="{8670DE38-D2AE-5EF7-5162-C55338593E5E}"/>
              </a:ext>
            </a:extLst>
          </p:cNvPr>
          <p:cNvPicPr/>
          <p:nvPr/>
        </p:nvPicPr>
        <p:blipFill>
          <a:blip r:embed="rId21">
            <a:extLst>
              <a:ext uri="{96DAC541-7B7A-43D3-8B79-37D633B846F1}">
                <asvg:svgBlip xmlns:asvg="http://schemas.microsoft.com/office/drawing/2016/SVG/main" r:embed="rId22"/>
              </a:ext>
            </a:extLst>
          </a:blip>
          <a:stretch/>
        </p:blipFill>
        <p:spPr>
          <a:xfrm rot="3990000">
            <a:off x="8299800" y="2696400"/>
            <a:ext cx="559800" cy="559800"/>
          </a:xfrm>
          <a:prstGeom prst="rect">
            <a:avLst/>
          </a:prstGeom>
          <a:ln w="0">
            <a:noFill/>
          </a:ln>
        </p:spPr>
      </p:pic>
    </p:spTree>
    <p:extLst>
      <p:ext uri="{BB962C8B-B14F-4D97-AF65-F5344CB8AC3E}">
        <p14:creationId xmlns:p14="http://schemas.microsoft.com/office/powerpoint/2010/main" val="160261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0285-AA95-D98A-30E8-640B5813DD06}"/>
            </a:ext>
          </a:extLst>
        </p:cNvPr>
        <p:cNvGrpSpPr/>
        <p:nvPr/>
      </p:nvGrpSpPr>
      <p:grpSpPr>
        <a:xfrm>
          <a:off x="0" y="0"/>
          <a:ext cx="0" cy="0"/>
          <a:chOff x="0" y="0"/>
          <a:chExt cx="0" cy="0"/>
        </a:xfrm>
      </p:grpSpPr>
      <p:sp>
        <p:nvSpPr>
          <p:cNvPr id="8" name="Titolo 1">
            <a:extLst>
              <a:ext uri="{FF2B5EF4-FFF2-40B4-BE49-F238E27FC236}">
                <a16:creationId xmlns:a16="http://schemas.microsoft.com/office/drawing/2014/main" id="{FAE52D48-F723-9A15-08C9-7613F3220C5D}"/>
              </a:ext>
            </a:extLst>
          </p:cNvPr>
          <p:cNvSpPr txBox="1">
            <a:spLocks/>
          </p:cNvSpPr>
          <p:nvPr/>
        </p:nvSpPr>
        <p:spPr>
          <a:xfrm>
            <a:off x="314960" y="235468"/>
            <a:ext cx="7041804" cy="859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0AB8E"/>
                </a:solidFill>
                <a:effectLst/>
                <a:uLnTx/>
                <a:uFillTx/>
                <a:latin typeface="Calibri Light" panose="020F0302020204030204"/>
                <a:ea typeface="Zen Kaku Gothic New"/>
                <a:cs typeface="+mj-cs"/>
              </a:rPr>
              <a:t>Review of variety of sources</a:t>
            </a:r>
          </a:p>
        </p:txBody>
      </p:sp>
      <p:graphicFrame>
        <p:nvGraphicFramePr>
          <p:cNvPr id="2" name="Table 1">
            <a:extLst>
              <a:ext uri="{FF2B5EF4-FFF2-40B4-BE49-F238E27FC236}">
                <a16:creationId xmlns:a16="http://schemas.microsoft.com/office/drawing/2014/main" id="{959BA4CF-DA02-10FC-2866-06ED2DA6F621}"/>
              </a:ext>
            </a:extLst>
          </p:cNvPr>
          <p:cNvGraphicFramePr>
            <a:graphicFrameLocks noGrp="1"/>
          </p:cNvGraphicFramePr>
          <p:nvPr/>
        </p:nvGraphicFramePr>
        <p:xfrm>
          <a:off x="1226704" y="2093485"/>
          <a:ext cx="2755900" cy="4170807"/>
        </p:xfrm>
        <a:graphic>
          <a:graphicData uri="http://schemas.openxmlformats.org/drawingml/2006/table">
            <a:tbl>
              <a:tblPr firstRow="1" firstCol="1" bandRow="1"/>
              <a:tblGrid>
                <a:gridCol w="2755900">
                  <a:extLst>
                    <a:ext uri="{9D8B030D-6E8A-4147-A177-3AD203B41FA5}">
                      <a16:colId xmlns:a16="http://schemas.microsoft.com/office/drawing/2014/main" val="4185776168"/>
                    </a:ext>
                  </a:extLst>
                </a:gridCol>
              </a:tblGrid>
              <a:tr h="266700">
                <a:tc>
                  <a:txBody>
                    <a:bodyPr/>
                    <a:lstStyle/>
                    <a:p>
                      <a:pPr algn="just">
                        <a:lnSpc>
                          <a:spcPct val="106000"/>
                        </a:lnSpc>
                        <a:spcAft>
                          <a:spcPts val="800"/>
                        </a:spcAft>
                        <a:buNone/>
                      </a:pPr>
                      <a:r>
                        <a:rPr lang="en-US" sz="1100" b="1" kern="1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General standards and guidelines</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50AB8E"/>
                    </a:solidFill>
                  </a:tcPr>
                </a:tc>
                <a:extLst>
                  <a:ext uri="{0D108BD9-81ED-4DB2-BD59-A6C34878D82A}">
                    <a16:rowId xmlns:a16="http://schemas.microsoft.com/office/drawing/2014/main" val="965051489"/>
                  </a:ext>
                </a:extLst>
              </a:tr>
              <a:tr h="244475">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ISO/IEC 17020</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4191463185"/>
                  </a:ext>
                </a:extLst>
              </a:tr>
              <a:tr h="244475">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ISO/IEC 17021</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096096720"/>
                  </a:ext>
                </a:extLst>
              </a:tr>
              <a:tr h="244475">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ISO/IEC 17065</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79318498"/>
                  </a:ext>
                </a:extLst>
              </a:tr>
              <a:tr h="244475">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ISO 13065</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3305496864"/>
                  </a:ext>
                </a:extLst>
              </a:tr>
              <a:tr h="272415">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ISEAL Credibility Principles</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3535773337"/>
                  </a:ext>
                </a:extLst>
              </a:tr>
              <a:tr h="272415">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ISEAL’s Sustainability Benchmarking Good Practice Guide</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92241998"/>
                  </a:ext>
                </a:extLst>
              </a:tr>
              <a:tr h="272415">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NEN-EN 16751</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4006000225"/>
                  </a:ext>
                </a:extLst>
              </a:tr>
              <a:tr h="272415">
                <a:tc>
                  <a:txBody>
                    <a:bodyPr/>
                    <a:lstStyle/>
                    <a:p>
                      <a:pPr algn="just">
                        <a:lnSpc>
                          <a:spcPct val="106000"/>
                        </a:lnSpc>
                        <a:spcAft>
                          <a:spcPts val="800"/>
                        </a:spcAft>
                        <a:buNone/>
                      </a:pPr>
                      <a:r>
                        <a:rPr lang="en-GB" sz="1100" kern="150">
                          <a:effectLst/>
                          <a:latin typeface="Calibri" panose="020F0502020204030204" pitchFamily="34" charset="0"/>
                          <a:ea typeface="Calibri" panose="020F0502020204030204" pitchFamily="34" charset="0"/>
                          <a:cs typeface="Arial" panose="020B0604020202020204" pitchFamily="34" charset="0"/>
                        </a:rPr>
                        <a:t>OECD Due Diligence Guidance (2018)</a:t>
                      </a: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388403972"/>
                  </a:ext>
                </a:extLst>
              </a:tr>
              <a:tr h="272415">
                <a:tc>
                  <a:txBody>
                    <a:bodyPr/>
                    <a:lstStyle/>
                    <a:p>
                      <a:pPr algn="just">
                        <a:lnSpc>
                          <a:spcPct val="106000"/>
                        </a:lnSpc>
                        <a:spcAft>
                          <a:spcPts val="800"/>
                        </a:spcAft>
                        <a:buNone/>
                      </a:pPr>
                      <a:r>
                        <a:rPr lang="en-GB" sz="1100" kern="150">
                          <a:effectLst/>
                          <a:latin typeface="Calibri" panose="020F0502020204030204" pitchFamily="34" charset="0"/>
                          <a:ea typeface="Calibri" panose="020F0502020204030204" pitchFamily="34" charset="0"/>
                          <a:cs typeface="Arial" panose="020B0604020202020204" pitchFamily="34" charset="0"/>
                        </a:rPr>
                        <a:t>GFSI (2013) Guidance Document</a:t>
                      </a: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099574596"/>
                  </a:ext>
                </a:extLst>
              </a:tr>
              <a:tr h="272415">
                <a:tc>
                  <a:txBody>
                    <a:bodyPr/>
                    <a:lstStyle/>
                    <a:p>
                      <a:pPr algn="just">
                        <a:lnSpc>
                          <a:spcPct val="106000"/>
                        </a:lnSpc>
                        <a:spcAft>
                          <a:spcPts val="800"/>
                        </a:spcAft>
                        <a:buNone/>
                      </a:pPr>
                      <a:r>
                        <a:rPr lang="en-GB" sz="1100" kern="150">
                          <a:effectLst/>
                          <a:latin typeface="Calibri" panose="020F0502020204030204" pitchFamily="34" charset="0"/>
                          <a:ea typeface="Calibri" panose="020F0502020204030204" pitchFamily="34" charset="0"/>
                          <a:cs typeface="Arial" panose="020B0604020202020204" pitchFamily="34" charset="0"/>
                        </a:rPr>
                        <a:t>FAO Guidelines for the Ecolabelling of Fish and Fishery Products from Inland Capture Fisheries (2011)</a:t>
                      </a: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900170527"/>
                  </a:ext>
                </a:extLst>
              </a:tr>
              <a:tr h="272415">
                <a:tc>
                  <a:txBody>
                    <a:bodyPr/>
                    <a:lstStyle/>
                    <a:p>
                      <a:pPr algn="just">
                        <a:lnSpc>
                          <a:spcPct val="106000"/>
                        </a:lnSpc>
                        <a:spcAft>
                          <a:spcPts val="800"/>
                        </a:spcAft>
                        <a:buNone/>
                      </a:pPr>
                      <a:r>
                        <a:rPr lang="en-GB" sz="1100" kern="150">
                          <a:effectLst/>
                          <a:latin typeface="Calibri" panose="020F0502020204030204" pitchFamily="34" charset="0"/>
                          <a:ea typeface="Calibri" panose="020F0502020204030204" pitchFamily="34" charset="0"/>
                          <a:cs typeface="Arial" panose="020B0604020202020204" pitchFamily="34" charset="0"/>
                        </a:rPr>
                        <a:t>FAO Technical Guidelines for Responsible Fisheries (2011)</a:t>
                      </a: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822533717"/>
                  </a:ext>
                </a:extLst>
              </a:tr>
              <a:tr h="272415">
                <a:tc>
                  <a:txBody>
                    <a:bodyPr/>
                    <a:lstStyle/>
                    <a:p>
                      <a:pPr algn="just">
                        <a:lnSpc>
                          <a:spcPct val="106000"/>
                        </a:lnSpc>
                        <a:spcAft>
                          <a:spcPts val="800"/>
                        </a:spcAft>
                        <a:buNone/>
                      </a:pPr>
                      <a:r>
                        <a:rPr lang="en-GB" sz="1100" kern="150" dirty="0">
                          <a:effectLst/>
                          <a:latin typeface="Calibri" panose="020F0502020204030204" pitchFamily="34" charset="0"/>
                          <a:ea typeface="Calibri" panose="020F0502020204030204" pitchFamily="34" charset="0"/>
                          <a:cs typeface="Arial" panose="020B0604020202020204" pitchFamily="34" charset="0"/>
                        </a:rPr>
                        <a:t>German Sustainability Code</a:t>
                      </a: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913229713"/>
                  </a:ext>
                </a:extLst>
              </a:tr>
            </a:tbl>
          </a:graphicData>
        </a:graphic>
      </p:graphicFrame>
      <p:graphicFrame>
        <p:nvGraphicFramePr>
          <p:cNvPr id="3" name="Table 2">
            <a:extLst>
              <a:ext uri="{FF2B5EF4-FFF2-40B4-BE49-F238E27FC236}">
                <a16:creationId xmlns:a16="http://schemas.microsoft.com/office/drawing/2014/main" id="{221E7F76-26BB-D991-B37F-DFD5D2320FB7}"/>
              </a:ext>
            </a:extLst>
          </p:cNvPr>
          <p:cNvGraphicFramePr>
            <a:graphicFrameLocks noGrp="1"/>
          </p:cNvGraphicFramePr>
          <p:nvPr/>
        </p:nvGraphicFramePr>
        <p:xfrm>
          <a:off x="4982340" y="2093485"/>
          <a:ext cx="2061639" cy="1592453"/>
        </p:xfrm>
        <a:graphic>
          <a:graphicData uri="http://schemas.openxmlformats.org/drawingml/2006/table">
            <a:tbl>
              <a:tblPr firstRow="1" firstCol="1" bandRow="1"/>
              <a:tblGrid>
                <a:gridCol w="2061639">
                  <a:extLst>
                    <a:ext uri="{9D8B030D-6E8A-4147-A177-3AD203B41FA5}">
                      <a16:colId xmlns:a16="http://schemas.microsoft.com/office/drawing/2014/main" val="2502532170"/>
                    </a:ext>
                  </a:extLst>
                </a:gridCol>
              </a:tblGrid>
              <a:tr h="295910">
                <a:tc>
                  <a:txBody>
                    <a:bodyPr/>
                    <a:lstStyle/>
                    <a:p>
                      <a:pPr>
                        <a:lnSpc>
                          <a:spcPct val="106000"/>
                        </a:lnSpc>
                        <a:spcAft>
                          <a:spcPts val="800"/>
                        </a:spcAft>
                        <a:buNone/>
                      </a:pPr>
                      <a:r>
                        <a:rPr lang="en-US" sz="1100" b="1" kern="150">
                          <a:solidFill>
                            <a:srgbClr val="000000"/>
                          </a:solidFill>
                          <a:effectLst/>
                          <a:latin typeface="Calibri" panose="020F0502020204030204" pitchFamily="34" charset="0"/>
                          <a:ea typeface="Calibri" panose="020F0502020204030204" pitchFamily="34" charset="0"/>
                          <a:cs typeface="Arial" panose="020B0604020202020204" pitchFamily="34" charset="0"/>
                        </a:rPr>
                        <a:t>Policies and regulations</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50AB8E"/>
                    </a:solidFill>
                  </a:tcPr>
                </a:tc>
                <a:extLst>
                  <a:ext uri="{0D108BD9-81ED-4DB2-BD59-A6C34878D82A}">
                    <a16:rowId xmlns:a16="http://schemas.microsoft.com/office/drawing/2014/main" val="3669753678"/>
                  </a:ext>
                </a:extLst>
              </a:tr>
              <a:tr h="285750">
                <a:tc>
                  <a:txBody>
                    <a:bodyPr/>
                    <a:lstStyle/>
                    <a:p>
                      <a:pPr>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Corporate Sustainability Reporting Directive (CSRD)</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481404959"/>
                  </a:ext>
                </a:extLst>
              </a:tr>
              <a:tr h="285750">
                <a:tc>
                  <a:txBody>
                    <a:bodyPr/>
                    <a:lstStyle/>
                    <a:p>
                      <a:pPr>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Green Claims Directive</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335073749"/>
                  </a:ext>
                </a:extLst>
              </a:tr>
              <a:tr h="285750">
                <a:tc>
                  <a:txBody>
                    <a:bodyPr/>
                    <a:lstStyle/>
                    <a:p>
                      <a:pPr>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ESRS</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608880276"/>
                  </a:ext>
                </a:extLst>
              </a:tr>
              <a:tr h="285750">
                <a:tc>
                  <a:txBody>
                    <a:bodyPr/>
                    <a:lstStyle/>
                    <a:p>
                      <a:pPr>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RED II</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8185681"/>
                  </a:ext>
                </a:extLst>
              </a:tr>
            </a:tbl>
          </a:graphicData>
        </a:graphic>
      </p:graphicFrame>
      <p:graphicFrame>
        <p:nvGraphicFramePr>
          <p:cNvPr id="4" name="Table 3">
            <a:extLst>
              <a:ext uri="{FF2B5EF4-FFF2-40B4-BE49-F238E27FC236}">
                <a16:creationId xmlns:a16="http://schemas.microsoft.com/office/drawing/2014/main" id="{29BC68C9-6DDD-BAA6-5EB5-96DC17ECA100}"/>
              </a:ext>
            </a:extLst>
          </p:cNvPr>
          <p:cNvGraphicFramePr>
            <a:graphicFrameLocks noGrp="1"/>
          </p:cNvGraphicFramePr>
          <p:nvPr/>
        </p:nvGraphicFramePr>
        <p:xfrm>
          <a:off x="7842731" y="382951"/>
          <a:ext cx="2918888" cy="6092098"/>
        </p:xfrm>
        <a:graphic>
          <a:graphicData uri="http://schemas.openxmlformats.org/drawingml/2006/table">
            <a:tbl>
              <a:tblPr firstRow="1" firstCol="1" bandRow="1"/>
              <a:tblGrid>
                <a:gridCol w="2918888">
                  <a:extLst>
                    <a:ext uri="{9D8B030D-6E8A-4147-A177-3AD203B41FA5}">
                      <a16:colId xmlns:a16="http://schemas.microsoft.com/office/drawing/2014/main" val="687786530"/>
                    </a:ext>
                  </a:extLst>
                </a:gridCol>
              </a:tblGrid>
              <a:tr h="245758">
                <a:tc>
                  <a:txBody>
                    <a:bodyPr/>
                    <a:lstStyle/>
                    <a:p>
                      <a:pPr algn="just">
                        <a:lnSpc>
                          <a:spcPct val="106000"/>
                        </a:lnSpc>
                        <a:spcAft>
                          <a:spcPts val="800"/>
                        </a:spcAft>
                        <a:buNone/>
                      </a:pPr>
                      <a:r>
                        <a:rPr lang="en-US" sz="1100" b="1" kern="1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Monitoring tools and benchmarks</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50AB8E"/>
                    </a:solidFill>
                  </a:tcPr>
                </a:tc>
                <a:extLst>
                  <a:ext uri="{0D108BD9-81ED-4DB2-BD59-A6C34878D82A}">
                    <a16:rowId xmlns:a16="http://schemas.microsoft.com/office/drawing/2014/main" val="660869052"/>
                  </a:ext>
                </a:extLst>
              </a:tr>
              <a:tr h="245758">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ITC Standards Map</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406693568"/>
                  </a:ext>
                </a:extLst>
              </a:tr>
              <a:tr h="245758">
                <a:tc>
                  <a:txBody>
                    <a:bodyPr/>
                    <a:lstStyle/>
                    <a:p>
                      <a:pPr algn="just">
                        <a:lnSpc>
                          <a:spcPct val="106000"/>
                        </a:lnSpc>
                        <a:spcAft>
                          <a:spcPts val="800"/>
                        </a:spcAft>
                        <a:buNone/>
                      </a:pPr>
                      <a:r>
                        <a:rPr lang="en-GB" sz="1100" kern="150" dirty="0">
                          <a:effectLst/>
                          <a:latin typeface="Calibri" panose="020F0502020204030204" pitchFamily="34" charset="0"/>
                          <a:ea typeface="Calibri" panose="020F0502020204030204" pitchFamily="34" charset="0"/>
                          <a:cs typeface="Arial" panose="020B0604020202020204" pitchFamily="34" charset="0"/>
                        </a:rPr>
                        <a:t>GSSI Global Benchmark Tool</a:t>
                      </a: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841446720"/>
                  </a:ext>
                </a:extLst>
              </a:tr>
              <a:tr h="245758">
                <a:tc>
                  <a:txBody>
                    <a:bodyPr/>
                    <a:lstStyle/>
                    <a:p>
                      <a:pPr algn="just">
                        <a:lnSpc>
                          <a:spcPct val="106000"/>
                        </a:lnSpc>
                        <a:spcAft>
                          <a:spcPts val="800"/>
                        </a:spcAft>
                        <a:buNone/>
                      </a:pPr>
                      <a:r>
                        <a:rPr lang="en-GB" sz="1100" kern="150">
                          <a:effectLst/>
                          <a:latin typeface="Calibri" panose="020F0502020204030204" pitchFamily="34" charset="0"/>
                          <a:ea typeface="Calibri" panose="020F0502020204030204" pitchFamily="34" charset="0"/>
                          <a:cs typeface="Arial" panose="020B0604020202020204" pitchFamily="34" charset="0"/>
                        </a:rPr>
                        <a:t>FEFAC Responsible Soy Benchmarking Tool</a:t>
                      </a: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817071303"/>
                  </a:ext>
                </a:extLst>
              </a:tr>
              <a:tr h="245758">
                <a:tc>
                  <a:txBody>
                    <a:bodyPr/>
                    <a:lstStyle/>
                    <a:p>
                      <a:pPr algn="just">
                        <a:lnSpc>
                          <a:spcPct val="106000"/>
                        </a:lnSpc>
                        <a:spcAft>
                          <a:spcPts val="800"/>
                        </a:spcAft>
                        <a:buNone/>
                      </a:pPr>
                      <a:r>
                        <a:rPr lang="en-GB" sz="1100" kern="150">
                          <a:effectLst/>
                          <a:latin typeface="Calibri" panose="020F0502020204030204" pitchFamily="34" charset="0"/>
                          <a:ea typeface="Calibri" panose="020F0502020204030204" pitchFamily="34" charset="0"/>
                          <a:cs typeface="Arial" panose="020B0604020202020204" pitchFamily="34" charset="0"/>
                        </a:rPr>
                        <a:t>SME Compass</a:t>
                      </a: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282572842"/>
                  </a:ext>
                </a:extLst>
              </a:tr>
              <a:tr h="245758">
                <a:tc>
                  <a:txBody>
                    <a:bodyPr/>
                    <a:lstStyle/>
                    <a:p>
                      <a:pPr algn="just">
                        <a:lnSpc>
                          <a:spcPct val="106000"/>
                        </a:lnSpc>
                        <a:spcAft>
                          <a:spcPts val="800"/>
                        </a:spcAft>
                        <a:buNone/>
                      </a:pPr>
                      <a:r>
                        <a:rPr lang="en-GB" sz="1100" kern="150" dirty="0">
                          <a:effectLst/>
                          <a:latin typeface="Calibri" panose="020F0502020204030204" pitchFamily="34" charset="0"/>
                          <a:ea typeface="Calibri" panose="020F0502020204030204" pitchFamily="34" charset="0"/>
                          <a:cs typeface="Arial" panose="020B0604020202020204" pitchFamily="34" charset="0"/>
                        </a:rPr>
                        <a:t>FSI Basket of Standards</a:t>
                      </a: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793841108"/>
                  </a:ext>
                </a:extLst>
              </a:tr>
              <a:tr h="245758">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Siegelklarheit</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602430866"/>
                  </a:ext>
                </a:extLst>
              </a:tr>
              <a:tr h="245758">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SAFA tool</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3963607076"/>
                  </a:ext>
                </a:extLst>
              </a:tr>
              <a:tr h="245758">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SSCI Benchmarking requirements tool</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314718981"/>
                  </a:ext>
                </a:extLst>
              </a:tr>
              <a:tr h="245758">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SSCT </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3583993642"/>
                  </a:ext>
                </a:extLst>
              </a:tr>
              <a:tr h="245758">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WWF CAT tool</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197166664"/>
                  </a:ext>
                </a:extLst>
              </a:tr>
              <a:tr h="431994">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Comparative Matrix of Forest Certification Schemes (CEPI)</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750468969"/>
                  </a:ext>
                </a:extLst>
              </a:tr>
              <a:tr h="431994">
                <a:tc>
                  <a:txBody>
                    <a:bodyPr/>
                    <a:lstStyle/>
                    <a:p>
                      <a:pPr algn="just">
                        <a:lnSpc>
                          <a:spcPct val="106000"/>
                        </a:lnSpc>
                        <a:spcAft>
                          <a:spcPts val="800"/>
                        </a:spcAft>
                        <a:buNone/>
                      </a:pPr>
                      <a:r>
                        <a:rPr lang="en-GB" sz="1100" kern="150">
                          <a:effectLst/>
                          <a:latin typeface="Calibri" panose="020F0502020204030204" pitchFamily="34" charset="0"/>
                          <a:ea typeface="Calibri" panose="020F0502020204030204" pitchFamily="34" charset="0"/>
                          <a:cs typeface="Arial" panose="020B0604020202020204" pitchFamily="34" charset="0"/>
                        </a:rPr>
                        <a:t>STARProBio SCT (Sustainability Certification Tool)</a:t>
                      </a: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4233690848"/>
                  </a:ext>
                </a:extLst>
              </a:tr>
              <a:tr h="245758">
                <a:tc>
                  <a:txBody>
                    <a:bodyPr/>
                    <a:lstStyle/>
                    <a:p>
                      <a:pPr algn="just">
                        <a:lnSpc>
                          <a:spcPct val="106000"/>
                        </a:lnSpc>
                        <a:spcAft>
                          <a:spcPts val="800"/>
                        </a:spcAft>
                        <a:buNone/>
                      </a:pPr>
                      <a:r>
                        <a:rPr lang="en-GB" sz="1100" kern="150" dirty="0">
                          <a:effectLst/>
                          <a:latin typeface="Calibri" panose="020F0502020204030204" pitchFamily="34" charset="0"/>
                          <a:ea typeface="Calibri" panose="020F0502020204030204" pitchFamily="34" charset="0"/>
                          <a:cs typeface="Arial" panose="020B0604020202020204" pitchFamily="34" charset="0"/>
                        </a:rPr>
                        <a:t>ADVANCEFUEL</a:t>
                      </a: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611763149"/>
                  </a:ext>
                </a:extLst>
              </a:tr>
              <a:tr h="245758">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IDH SIFAV basket of standards</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730053176"/>
                  </a:ext>
                </a:extLst>
              </a:tr>
              <a:tr h="245758">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OECD MNE Guidelines benchmarking</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692790661"/>
                  </a:ext>
                </a:extLst>
              </a:tr>
              <a:tr h="245758">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Seafood Stewardship Index</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792088673"/>
                  </a:ext>
                </a:extLst>
              </a:tr>
              <a:tr h="431994">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Blue Angel Comparison of Certification Systems</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001308026"/>
                  </a:ext>
                </a:extLst>
              </a:tr>
              <a:tr h="245758">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Labelinfo.ch</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840929025"/>
                  </a:ext>
                </a:extLst>
              </a:tr>
              <a:tr h="245758">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SOJA (Soja </a:t>
                      </a:r>
                      <a:r>
                        <a:rPr lang="en-US" sz="1100" kern="150" dirty="0" err="1">
                          <a:effectLst/>
                          <a:latin typeface="Calibri" panose="020F0502020204030204" pitchFamily="34" charset="0"/>
                          <a:ea typeface="Calibri" panose="020F0502020204030204" pitchFamily="34" charset="0"/>
                          <a:cs typeface="Arial" panose="020B0604020202020204" pitchFamily="34" charset="0"/>
                        </a:rPr>
                        <a:t>Netzwerk</a:t>
                      </a:r>
                      <a:r>
                        <a:rPr lang="en-US" sz="1100" kern="150" dirty="0">
                          <a:effectLst/>
                          <a:latin typeface="Calibri" panose="020F0502020204030204" pitchFamily="34" charset="0"/>
                          <a:ea typeface="Calibri" panose="020F0502020204030204" pitchFamily="34" charset="0"/>
                          <a:cs typeface="Arial" panose="020B0604020202020204" pitchFamily="34" charset="0"/>
                        </a:rPr>
                        <a:t> Schweiz)</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702621763"/>
                  </a:ext>
                </a:extLst>
              </a:tr>
              <a:tr h="618230">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Textile Exchange Corporate Fiber &amp; Materials Benchmark (CFMB) and the Material Change Index (MCI)</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marL="58489" marR="58489" marT="29244" marB="29244"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746064857"/>
                  </a:ext>
                </a:extLst>
              </a:tr>
            </a:tbl>
          </a:graphicData>
        </a:graphic>
      </p:graphicFrame>
      <p:graphicFrame>
        <p:nvGraphicFramePr>
          <p:cNvPr id="5" name="Table 4">
            <a:extLst>
              <a:ext uri="{FF2B5EF4-FFF2-40B4-BE49-F238E27FC236}">
                <a16:creationId xmlns:a16="http://schemas.microsoft.com/office/drawing/2014/main" id="{6BF59E65-E2D0-280C-66FE-7CD4D4E39D94}"/>
              </a:ext>
            </a:extLst>
          </p:cNvPr>
          <p:cNvGraphicFramePr>
            <a:graphicFrameLocks noGrp="1"/>
          </p:cNvGraphicFramePr>
          <p:nvPr/>
        </p:nvGraphicFramePr>
        <p:xfrm>
          <a:off x="4982341" y="4253882"/>
          <a:ext cx="2061639" cy="2010410"/>
        </p:xfrm>
        <a:graphic>
          <a:graphicData uri="http://schemas.openxmlformats.org/drawingml/2006/table">
            <a:tbl>
              <a:tblPr firstRow="1" firstCol="1" bandRow="1"/>
              <a:tblGrid>
                <a:gridCol w="2061639">
                  <a:extLst>
                    <a:ext uri="{9D8B030D-6E8A-4147-A177-3AD203B41FA5}">
                      <a16:colId xmlns:a16="http://schemas.microsoft.com/office/drawing/2014/main" val="1738551753"/>
                    </a:ext>
                  </a:extLst>
                </a:gridCol>
              </a:tblGrid>
              <a:tr h="295910">
                <a:tc>
                  <a:txBody>
                    <a:bodyPr/>
                    <a:lstStyle/>
                    <a:p>
                      <a:pPr algn="just">
                        <a:lnSpc>
                          <a:spcPct val="106000"/>
                        </a:lnSpc>
                        <a:spcAft>
                          <a:spcPts val="800"/>
                        </a:spcAft>
                        <a:buNone/>
                      </a:pPr>
                      <a:r>
                        <a:rPr lang="en-US" sz="1100" b="1" kern="1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Certification standards</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50AB8E"/>
                    </a:solidFill>
                  </a:tcPr>
                </a:tc>
                <a:extLst>
                  <a:ext uri="{0D108BD9-81ED-4DB2-BD59-A6C34878D82A}">
                    <a16:rowId xmlns:a16="http://schemas.microsoft.com/office/drawing/2014/main" val="827932605"/>
                  </a:ext>
                </a:extLst>
              </a:tr>
              <a:tr h="285750">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RSB</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319059147"/>
                  </a:ext>
                </a:extLst>
              </a:tr>
              <a:tr h="285750">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Better Cotton</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089898746"/>
                  </a:ext>
                </a:extLst>
              </a:tr>
              <a:tr h="285750">
                <a:tc>
                  <a:txBody>
                    <a:bodyPr/>
                    <a:lstStyle/>
                    <a:p>
                      <a:pPr algn="just">
                        <a:lnSpc>
                          <a:spcPct val="106000"/>
                        </a:lnSpc>
                        <a:spcAft>
                          <a:spcPts val="800"/>
                        </a:spcAft>
                        <a:buNone/>
                      </a:pPr>
                      <a:r>
                        <a:rPr lang="en-US" sz="1100" kern="150" dirty="0">
                          <a:effectLst/>
                          <a:latin typeface="Calibri" panose="020F0502020204030204" pitchFamily="34" charset="0"/>
                          <a:ea typeface="Calibri" panose="020F0502020204030204" pitchFamily="34" charset="0"/>
                          <a:cs typeface="Arial" panose="020B0604020202020204" pitchFamily="34" charset="0"/>
                        </a:rPr>
                        <a:t>FSC</a:t>
                      </a:r>
                      <a:endParaRPr lang="en-GB" sz="1100" kern="15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466902558"/>
                  </a:ext>
                </a:extLst>
              </a:tr>
              <a:tr h="285750">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Global GAP</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384743534"/>
                  </a:ext>
                </a:extLst>
              </a:tr>
              <a:tr h="285750">
                <a:tc>
                  <a:txBody>
                    <a:bodyPr/>
                    <a:lstStyle/>
                    <a:p>
                      <a:pPr algn="just">
                        <a:lnSpc>
                          <a:spcPct val="106000"/>
                        </a:lnSpc>
                        <a:spcAft>
                          <a:spcPts val="800"/>
                        </a:spcAft>
                        <a:buNone/>
                      </a:pPr>
                      <a:r>
                        <a:rPr lang="en-US" sz="1100" kern="150">
                          <a:effectLst/>
                          <a:latin typeface="Calibri" panose="020F0502020204030204" pitchFamily="34" charset="0"/>
                          <a:ea typeface="Calibri" panose="020F0502020204030204" pitchFamily="34" charset="0"/>
                          <a:cs typeface="Arial" panose="020B0604020202020204" pitchFamily="34" charset="0"/>
                        </a:rPr>
                        <a:t>ISCC</a:t>
                      </a:r>
                      <a:endParaRPr lang="en-GB" sz="1100" kern="15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1802128652"/>
                  </a:ext>
                </a:extLst>
              </a:tr>
              <a:tr h="285750">
                <a:tc>
                  <a:txBody>
                    <a:bodyPr/>
                    <a:lstStyle/>
                    <a:p>
                      <a:pPr algn="just">
                        <a:lnSpc>
                          <a:spcPct val="106000"/>
                        </a:lnSpc>
                        <a:spcAft>
                          <a:spcPts val="800"/>
                        </a:spcAft>
                        <a:buNone/>
                      </a:pPr>
                      <a:r>
                        <a:rPr lang="en-GB" sz="1100" kern="150" dirty="0">
                          <a:effectLst/>
                          <a:latin typeface="Calibri" panose="020F0502020204030204" pitchFamily="34" charset="0"/>
                          <a:ea typeface="Calibri" panose="020F0502020204030204" pitchFamily="34" charset="0"/>
                          <a:cs typeface="Arial" panose="020B0604020202020204" pitchFamily="34" charset="0"/>
                        </a:rPr>
                        <a:t>Green Button (Grüner Knopf)</a:t>
                      </a:r>
                    </a:p>
                  </a:txBody>
                  <a:tcPr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noFill/>
                  </a:tcPr>
                </a:tc>
                <a:extLst>
                  <a:ext uri="{0D108BD9-81ED-4DB2-BD59-A6C34878D82A}">
                    <a16:rowId xmlns:a16="http://schemas.microsoft.com/office/drawing/2014/main" val="2586202020"/>
                  </a:ext>
                </a:extLst>
              </a:tr>
            </a:tbl>
          </a:graphicData>
        </a:graphic>
      </p:graphicFrame>
    </p:spTree>
    <p:extLst>
      <p:ext uri="{BB962C8B-B14F-4D97-AF65-F5344CB8AC3E}">
        <p14:creationId xmlns:p14="http://schemas.microsoft.com/office/powerpoint/2010/main" val="386337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3" name="Diagram 1732">
            <a:extLst>
              <a:ext uri="{FF2B5EF4-FFF2-40B4-BE49-F238E27FC236}">
                <a16:creationId xmlns:a16="http://schemas.microsoft.com/office/drawing/2014/main" id="{6A53EBF2-62CE-162B-96B2-38D4BA15B734}"/>
              </a:ext>
            </a:extLst>
          </p:cNvPr>
          <p:cNvGraphicFramePr/>
          <p:nvPr/>
        </p:nvGraphicFramePr>
        <p:xfrm>
          <a:off x="1709532" y="3564254"/>
          <a:ext cx="8117520" cy="186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Slide Number Placeholder 35">
            <a:extLst>
              <a:ext uri="{FF2B5EF4-FFF2-40B4-BE49-F238E27FC236}">
                <a16:creationId xmlns:a16="http://schemas.microsoft.com/office/drawing/2014/main" id="{4AD663D3-B5B7-326E-8B19-FFA0A2BE8B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033" name="Diagram 1032">
            <a:extLst>
              <a:ext uri="{FF2B5EF4-FFF2-40B4-BE49-F238E27FC236}">
                <a16:creationId xmlns:a16="http://schemas.microsoft.com/office/drawing/2014/main" id="{7E54BA0C-8631-57D7-B9DC-9A1A8FDD374E}"/>
              </a:ext>
            </a:extLst>
          </p:cNvPr>
          <p:cNvGraphicFramePr/>
          <p:nvPr>
            <p:extLst>
              <p:ext uri="{D42A27DB-BD31-4B8C-83A1-F6EECF244321}">
                <p14:modId xmlns:p14="http://schemas.microsoft.com/office/powerpoint/2010/main" val="2947840536"/>
              </p:ext>
            </p:extLst>
          </p:nvPr>
        </p:nvGraphicFramePr>
        <p:xfrm>
          <a:off x="1712446" y="2046983"/>
          <a:ext cx="8114606" cy="15944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olo 1">
            <a:extLst>
              <a:ext uri="{FF2B5EF4-FFF2-40B4-BE49-F238E27FC236}">
                <a16:creationId xmlns:a16="http://schemas.microsoft.com/office/drawing/2014/main" id="{8B222839-55E5-A60C-9780-50686DF823F4}"/>
              </a:ext>
            </a:extLst>
          </p:cNvPr>
          <p:cNvSpPr txBox="1">
            <a:spLocks/>
          </p:cNvSpPr>
          <p:nvPr/>
        </p:nvSpPr>
        <p:spPr>
          <a:xfrm>
            <a:off x="314960" y="235467"/>
            <a:ext cx="11879580" cy="1293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0AB8E"/>
                </a:solidFill>
                <a:effectLst/>
                <a:uLnTx/>
                <a:uFillTx/>
                <a:latin typeface="Calibri Light" panose="020F0302020204030204"/>
                <a:ea typeface="Zen Kaku Gothic New"/>
                <a:cs typeface="+mj-cs"/>
              </a:rPr>
              <a:t>Structure of the BMT System level</a:t>
            </a:r>
          </a:p>
        </p:txBody>
      </p:sp>
      <p:sp>
        <p:nvSpPr>
          <p:cNvPr id="2" name="Arrow: Down 1">
            <a:extLst>
              <a:ext uri="{FF2B5EF4-FFF2-40B4-BE49-F238E27FC236}">
                <a16:creationId xmlns:a16="http://schemas.microsoft.com/office/drawing/2014/main" id="{C04A5363-CAF2-8008-2087-2282F0F5DC10}"/>
              </a:ext>
            </a:extLst>
          </p:cNvPr>
          <p:cNvSpPr/>
          <p:nvPr/>
        </p:nvSpPr>
        <p:spPr>
          <a:xfrm>
            <a:off x="5572080" y="3308320"/>
            <a:ext cx="332509" cy="484909"/>
          </a:xfrm>
          <a:prstGeom prst="down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78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4AD663D3-B5B7-326E-8B19-FFA0A2BE8B85}"/>
              </a:ext>
            </a:extLst>
          </p:cNvPr>
          <p:cNvSpPr>
            <a:spLocks noGrp="1"/>
          </p:cNvSpPr>
          <p:nvPr>
            <p:ph type="sldNum" sz="quarter" idx="12"/>
          </p:nvPr>
        </p:nvSpPr>
        <p:spPr>
          <a:xfrm>
            <a:off x="8743950" y="68040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Titolo 1">
            <a:extLst>
              <a:ext uri="{FF2B5EF4-FFF2-40B4-BE49-F238E27FC236}">
                <a16:creationId xmlns:a16="http://schemas.microsoft.com/office/drawing/2014/main" id="{0F02EDDF-3512-B9C4-3963-FEE1CDF4767F}"/>
              </a:ext>
            </a:extLst>
          </p:cNvPr>
          <p:cNvSpPr txBox="1">
            <a:spLocks/>
          </p:cNvSpPr>
          <p:nvPr/>
        </p:nvSpPr>
        <p:spPr>
          <a:xfrm>
            <a:off x="88537" y="53975"/>
            <a:ext cx="11879580" cy="5512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50AB8E"/>
                </a:solidFill>
                <a:effectLst/>
                <a:uLnTx/>
                <a:uFillTx/>
                <a:latin typeface="Calibri Light" panose="020F0302020204030204"/>
                <a:ea typeface="Zen Kaku Gothic New"/>
                <a:cs typeface="+mj-cs"/>
              </a:rPr>
              <a:t>Overview of the categories and principles</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6" name="Table 5">
            <a:extLst>
              <a:ext uri="{FF2B5EF4-FFF2-40B4-BE49-F238E27FC236}">
                <a16:creationId xmlns:a16="http://schemas.microsoft.com/office/drawing/2014/main" id="{00EEAD70-9DF4-CF22-3D1D-8844E9294343}"/>
              </a:ext>
            </a:extLst>
          </p:cNvPr>
          <p:cNvGraphicFramePr>
            <a:graphicFrameLocks noGrp="1"/>
          </p:cNvGraphicFramePr>
          <p:nvPr/>
        </p:nvGraphicFramePr>
        <p:xfrm>
          <a:off x="2315935" y="768985"/>
          <a:ext cx="7905750" cy="6035040"/>
        </p:xfrm>
        <a:graphic>
          <a:graphicData uri="http://schemas.openxmlformats.org/drawingml/2006/table">
            <a:tbl>
              <a:tblPr firstRow="1" bandRow="1">
                <a:tableStyleId>{93296810-A885-4BE3-A3E7-6D5BEEA58F35}</a:tableStyleId>
              </a:tblPr>
              <a:tblGrid>
                <a:gridCol w="2207078">
                  <a:extLst>
                    <a:ext uri="{9D8B030D-6E8A-4147-A177-3AD203B41FA5}">
                      <a16:colId xmlns:a16="http://schemas.microsoft.com/office/drawing/2014/main" val="3834864386"/>
                    </a:ext>
                  </a:extLst>
                </a:gridCol>
                <a:gridCol w="5698672">
                  <a:extLst>
                    <a:ext uri="{9D8B030D-6E8A-4147-A177-3AD203B41FA5}">
                      <a16:colId xmlns:a16="http://schemas.microsoft.com/office/drawing/2014/main" val="236324283"/>
                    </a:ext>
                  </a:extLst>
                </a:gridCol>
              </a:tblGrid>
              <a:tr h="316316">
                <a:tc>
                  <a:txBody>
                    <a:bodyPr/>
                    <a:lstStyle/>
                    <a:p>
                      <a:pPr algn="ctr"/>
                      <a:r>
                        <a:rPr lang="de-DE" sz="1600" dirty="0" err="1"/>
                        <a:t>Category</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600" dirty="0" err="1"/>
                        <a:t>Principle</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830069"/>
                  </a:ext>
                </a:extLst>
              </a:tr>
              <a:tr h="316316">
                <a:tc rowSpan="3">
                  <a:txBody>
                    <a:bodyPr/>
                    <a:lstStyle/>
                    <a:p>
                      <a:pPr algn="ctr"/>
                      <a:r>
                        <a:rPr lang="en-GB" sz="1600" b="1" dirty="0"/>
                        <a:t>Standard setting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Standards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57640703"/>
                  </a:ext>
                </a:extLst>
              </a:tr>
              <a:tr h="316316">
                <a:tc vMerge="1">
                  <a:txBody>
                    <a:bodyPr/>
                    <a:lstStyle/>
                    <a:p>
                      <a:endParaRPr lang="en-GB" dirty="0"/>
                    </a:p>
                  </a:txBody>
                  <a:tcPr/>
                </a:tc>
                <a:tc>
                  <a:txBody>
                    <a:bodyPr/>
                    <a:lstStyle/>
                    <a:p>
                      <a:pPr algn="ctr"/>
                      <a:r>
                        <a:rPr lang="en-GB" sz="1600" dirty="0"/>
                        <a:t>Standard-setting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45680964"/>
                  </a:ext>
                </a:extLst>
              </a:tr>
              <a:tr h="316316">
                <a:tc vMerge="1">
                  <a:txBody>
                    <a:bodyPr/>
                    <a:lstStyle/>
                    <a:p>
                      <a:endParaRPr lang="en-GB" dirty="0"/>
                    </a:p>
                  </a:txBody>
                  <a:tcPr/>
                </a:tc>
                <a:tc>
                  <a:txBody>
                    <a:bodyPr/>
                    <a:lstStyle/>
                    <a:p>
                      <a:pPr algn="ctr"/>
                      <a:r>
                        <a:rPr lang="en-GB" sz="1600" dirty="0"/>
                        <a:t>Standards consultation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7350307"/>
                  </a:ext>
                </a:extLst>
              </a:tr>
              <a:tr h="316316">
                <a:tc rowSpan="5">
                  <a:txBody>
                    <a:bodyPr/>
                    <a:lstStyle/>
                    <a:p>
                      <a:pPr algn="ctr"/>
                      <a:r>
                        <a:rPr lang="de-DE" sz="1600" b="1" dirty="0"/>
                        <a:t>Assurance</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Assurance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60110485"/>
                  </a:ext>
                </a:extLst>
              </a:tr>
              <a:tr h="316316">
                <a:tc vMerge="1">
                  <a:txBody>
                    <a:bodyPr/>
                    <a:lstStyle/>
                    <a:p>
                      <a:endParaRPr lang="en-GB" dirty="0"/>
                    </a:p>
                  </a:txBody>
                  <a:tcPr/>
                </a:tc>
                <a:tc>
                  <a:txBody>
                    <a:bodyPr/>
                    <a:lstStyle/>
                    <a:p>
                      <a:pPr algn="ctr"/>
                      <a:r>
                        <a:rPr lang="en-GB" sz="1600" dirty="0"/>
                        <a:t>Conformity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61851128"/>
                  </a:ext>
                </a:extLst>
              </a:tr>
              <a:tr h="316316">
                <a:tc vMerge="1">
                  <a:txBody>
                    <a:bodyPr/>
                    <a:lstStyle/>
                    <a:p>
                      <a:endParaRPr lang="en-GB" dirty="0"/>
                    </a:p>
                  </a:txBody>
                  <a:tcPr/>
                </a:tc>
                <a:tc>
                  <a:txBody>
                    <a:bodyPr/>
                    <a:lstStyle/>
                    <a:p>
                      <a:pPr algn="ctr"/>
                      <a:r>
                        <a:rPr lang="en-GB" sz="1600" dirty="0"/>
                        <a:t>Conformity assessment bodies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23765354"/>
                  </a:ext>
                </a:extLst>
              </a:tr>
              <a:tr h="316316">
                <a:tc vMerge="1">
                  <a:txBody>
                    <a:bodyPr/>
                    <a:lstStyle/>
                    <a:p>
                      <a:endParaRPr lang="en-GB" dirty="0"/>
                    </a:p>
                  </a:txBody>
                  <a:tcPr/>
                </a:tc>
                <a:tc>
                  <a:txBody>
                    <a:bodyPr/>
                    <a:lstStyle/>
                    <a:p>
                      <a:pPr algn="ctr"/>
                      <a:r>
                        <a:rPr lang="en-GB" sz="1600" dirty="0"/>
                        <a:t>Auditing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10160133"/>
                  </a:ext>
                </a:extLst>
              </a:tr>
              <a:tr h="316316">
                <a:tc vMerge="1">
                  <a:txBody>
                    <a:bodyPr/>
                    <a:lstStyle/>
                    <a:p>
                      <a:endParaRPr lang="en-GB" dirty="0"/>
                    </a:p>
                  </a:txBody>
                  <a:tcPr/>
                </a:tc>
                <a:tc>
                  <a:txBody>
                    <a:bodyPr/>
                    <a:lstStyle/>
                    <a:p>
                      <a:pPr algn="ctr"/>
                      <a:r>
                        <a:rPr lang="en-GB" sz="1600" dirty="0"/>
                        <a:t>Oversight mechanism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3668645"/>
                  </a:ext>
                </a:extLst>
              </a:tr>
              <a:tr h="316316">
                <a:tc rowSpan="4">
                  <a:txBody>
                    <a:bodyPr/>
                    <a:lstStyle/>
                    <a:p>
                      <a:pPr algn="ctr"/>
                      <a:r>
                        <a:rPr lang="en-GB" sz="1600" b="1" dirty="0"/>
                        <a:t>Traceability and claims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Chain of Custody traceability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54519044"/>
                  </a:ext>
                </a:extLst>
              </a:tr>
              <a:tr h="316316">
                <a:tc vMerge="1">
                  <a:txBody>
                    <a:bodyPr/>
                    <a:lstStyle/>
                    <a:p>
                      <a:endParaRPr lang="en-GB" dirty="0"/>
                    </a:p>
                  </a:txBody>
                  <a:tcPr/>
                </a:tc>
                <a:tc>
                  <a:txBody>
                    <a:bodyPr/>
                    <a:lstStyle/>
                    <a:p>
                      <a:pPr algn="ctr"/>
                      <a:r>
                        <a:rPr lang="en-GB" sz="1600" dirty="0"/>
                        <a:t>Claims and products labelling policy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209708929"/>
                  </a:ext>
                </a:extLst>
              </a:tr>
              <a:tr h="316316">
                <a:tc vMerge="1">
                  <a:txBody>
                    <a:bodyPr/>
                    <a:lstStyle/>
                    <a:p>
                      <a:endParaRPr lang="en-GB" dirty="0"/>
                    </a:p>
                  </a:txBody>
                  <a:tcPr/>
                </a:tc>
                <a:tc>
                  <a:txBody>
                    <a:bodyPr/>
                    <a:lstStyle/>
                    <a:p>
                      <a:pPr algn="ctr"/>
                      <a:r>
                        <a:rPr lang="en-GB" sz="1600" dirty="0"/>
                        <a:t>Consequences of misuse of claims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46336487"/>
                  </a:ext>
                </a:extLst>
              </a:tr>
              <a:tr h="316316">
                <a:tc vMerge="1">
                  <a:txBody>
                    <a:bodyPr/>
                    <a:lstStyle/>
                    <a:p>
                      <a:endParaRPr lang="en-GB" dirty="0"/>
                    </a:p>
                  </a:txBody>
                  <a:tcPr/>
                </a:tc>
                <a:tc>
                  <a:txBody>
                    <a:bodyPr/>
                    <a:lstStyle/>
                    <a:p>
                      <a:pPr algn="ctr"/>
                      <a:r>
                        <a:rPr lang="en-GB" sz="1600" dirty="0"/>
                        <a:t>Minimum percentage claims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987774"/>
                  </a:ext>
                </a:extLst>
              </a:tr>
              <a:tr h="316316">
                <a:tc rowSpan="5">
                  <a:txBody>
                    <a:bodyPr/>
                    <a:lstStyle/>
                    <a:p>
                      <a:pPr algn="ctr"/>
                      <a:r>
                        <a:rPr lang="en-GB" sz="1600" b="1" dirty="0"/>
                        <a:t>Governance and Scheme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Scheme scope and 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59987485"/>
                  </a:ext>
                </a:extLst>
              </a:tr>
              <a:tr h="316316">
                <a:tc vMerge="1">
                  <a:txBody>
                    <a:bodyPr/>
                    <a:lstStyle/>
                    <a:p>
                      <a:endParaRPr lang="en-GB" dirty="0"/>
                    </a:p>
                  </a:txBody>
                  <a:tcPr/>
                </a:tc>
                <a:tc>
                  <a:txBody>
                    <a:bodyPr/>
                    <a:lstStyle/>
                    <a:p>
                      <a:pPr algn="ctr"/>
                      <a:r>
                        <a:rPr lang="en-GB" sz="1600" dirty="0"/>
                        <a:t>Governance 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3864265"/>
                  </a:ext>
                </a:extLst>
              </a:tr>
              <a:tr h="316316">
                <a:tc vMerge="1">
                  <a:txBody>
                    <a:bodyPr/>
                    <a:lstStyle/>
                    <a:p>
                      <a:endParaRPr lang="en-GB" dirty="0"/>
                    </a:p>
                  </a:txBody>
                  <a:tcPr/>
                </a:tc>
                <a:tc>
                  <a:txBody>
                    <a:bodyPr/>
                    <a:lstStyle/>
                    <a:p>
                      <a:pPr algn="ctr"/>
                      <a:r>
                        <a:rPr lang="en-GB" sz="1600" dirty="0"/>
                        <a:t>Stakeholder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534500788"/>
                  </a:ext>
                </a:extLst>
              </a:tr>
              <a:tr h="316316">
                <a:tc vMerge="1">
                  <a:txBody>
                    <a:bodyPr/>
                    <a:lstStyle/>
                    <a:p>
                      <a:endParaRPr lang="en-GB" dirty="0"/>
                    </a:p>
                  </a:txBody>
                  <a:tcPr/>
                </a:tc>
                <a:tc>
                  <a:txBody>
                    <a:bodyPr/>
                    <a:lstStyle/>
                    <a:p>
                      <a:pPr algn="ctr"/>
                      <a:r>
                        <a:rPr lang="de-DE" sz="1600" dirty="0"/>
                        <a:t>Due diligence</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02533560"/>
                  </a:ext>
                </a:extLst>
              </a:tr>
              <a:tr h="316316">
                <a:tc vMerge="1">
                  <a:txBody>
                    <a:bodyPr/>
                    <a:lstStyle/>
                    <a:p>
                      <a:endParaRPr lang="en-GB" dirty="0"/>
                    </a:p>
                  </a:txBody>
                  <a:tcPr/>
                </a:tc>
                <a:tc>
                  <a:txBody>
                    <a:bodyPr/>
                    <a:lstStyle/>
                    <a:p>
                      <a:pPr algn="ctr"/>
                      <a:r>
                        <a:rPr lang="en-GB" sz="1600" dirty="0"/>
                        <a:t>Complaints and dispute resolution mechanism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085153"/>
                  </a:ext>
                </a:extLst>
              </a:tr>
            </a:tbl>
          </a:graphicData>
        </a:graphic>
      </p:graphicFrame>
    </p:spTree>
    <p:extLst>
      <p:ext uri="{BB962C8B-B14F-4D97-AF65-F5344CB8AC3E}">
        <p14:creationId xmlns:p14="http://schemas.microsoft.com/office/powerpoint/2010/main" val="173309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2417B931-FC2C-21A4-5F48-22AE10F326F8}"/>
              </a:ext>
            </a:extLst>
          </p:cNvPr>
          <p:cNvSpPr>
            <a:spLocks noGrp="1"/>
          </p:cNvSpPr>
          <p:nvPr>
            <p:ph type="title"/>
          </p:nvPr>
        </p:nvSpPr>
        <p:spPr>
          <a:xfrm>
            <a:off x="517187" y="9777"/>
            <a:ext cx="10515600" cy="1325563"/>
          </a:xfrm>
        </p:spPr>
        <p:txBody>
          <a:bodyPr>
            <a:normAutofit/>
          </a:bodyPr>
          <a:lstStyle/>
          <a:p>
            <a:r>
              <a:rPr lang="it-IT" b="1" dirty="0">
                <a:solidFill>
                  <a:srgbClr val="50AB8E"/>
                </a:solidFill>
              </a:rPr>
              <a:t>Testing process – pre-assessment</a:t>
            </a:r>
            <a:endParaRPr lang="en-US" b="1" dirty="0"/>
          </a:p>
        </p:txBody>
      </p:sp>
      <p:sp>
        <p:nvSpPr>
          <p:cNvPr id="11" name="Segnaposto contenuto 2">
            <a:extLst>
              <a:ext uri="{FF2B5EF4-FFF2-40B4-BE49-F238E27FC236}">
                <a16:creationId xmlns:a16="http://schemas.microsoft.com/office/drawing/2014/main" id="{E823611A-F3D8-CD06-4D75-29EC99CC3C0B}"/>
              </a:ext>
            </a:extLst>
          </p:cNvPr>
          <p:cNvSpPr txBox="1">
            <a:spLocks/>
          </p:cNvSpPr>
          <p:nvPr/>
        </p:nvSpPr>
        <p:spPr>
          <a:xfrm>
            <a:off x="517187" y="1340075"/>
            <a:ext cx="11340830" cy="10371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19100" marR="0" lvl="0" indent="-342900" algn="l" defTabSz="914400" rtl="0" eaLnBrk="1" fontAlgn="auto" latinLnBrk="0" hangingPunct="1">
              <a:lnSpc>
                <a:spcPct val="150000"/>
              </a:lnSpc>
              <a:spcBef>
                <a:spcPts val="0"/>
              </a:spcBef>
              <a:spcAft>
                <a:spcPts val="0"/>
              </a:spcAft>
              <a:buClrTx/>
              <a:buSzPts val="2400"/>
              <a:buFont typeface="Arial" panose="020B0604020202020204" pitchFamily="34" charset="0"/>
              <a:buChar char="•"/>
              <a:tabLst/>
              <a:defRPr/>
            </a:pPr>
            <a:r>
              <a:rPr kumimoji="0" lang="en-US" sz="18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The assessor starts the assessment process by filling in the pre-assessment System-level tab of the Excel tool.</a:t>
            </a:r>
          </a:p>
          <a:p>
            <a:pPr marL="419100" marR="0" lvl="0" indent="-342900" algn="l" defTabSz="914400" rtl="0" eaLnBrk="1" fontAlgn="auto" latinLnBrk="0" hangingPunct="1">
              <a:lnSpc>
                <a:spcPct val="150000"/>
              </a:lnSpc>
              <a:spcBef>
                <a:spcPts val="0"/>
              </a:spcBef>
              <a:spcAft>
                <a:spcPts val="0"/>
              </a:spcAft>
              <a:buClrTx/>
              <a:buSzPts val="2400"/>
              <a:buFont typeface="Arial" panose="020B0604020202020204" pitchFamily="34" charset="0"/>
              <a:buChar char="•"/>
              <a:tabLst/>
              <a:defRPr/>
            </a:pPr>
            <a:r>
              <a:rPr kumimoji="0" lang="en-US" sz="18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Based on the pre-assessment, principles beyond the scope of the CSL are excluded (</a:t>
            </a:r>
            <a:r>
              <a:rPr kumimoji="0" lang="en-US" sz="1800" b="0" i="1"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Not applicable</a:t>
            </a:r>
            <a:r>
              <a:rPr kumimoji="0" lang="en-US" sz="18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a:t>
            </a:r>
            <a:endParaRPr kumimoji="0" lang="en-US" sz="14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endParaRPr>
          </a:p>
          <a:p>
            <a:pPr marL="990600" marR="0" lvl="2" indent="0" algn="l" defTabSz="914400" rtl="0" eaLnBrk="1" fontAlgn="auto" latinLnBrk="0" hangingPunct="1">
              <a:lnSpc>
                <a:spcPct val="150000"/>
              </a:lnSpc>
              <a:spcBef>
                <a:spcPts val="0"/>
              </a:spcBef>
              <a:spcAft>
                <a:spcPts val="0"/>
              </a:spcAft>
              <a:buClrTx/>
              <a:buSzPts val="2400"/>
              <a:buFont typeface="Arial" panose="020B0604020202020204" pitchFamily="34" charset="0"/>
              <a:buNone/>
              <a:tabLst/>
              <a:defRPr/>
            </a:pPr>
            <a:endParaRPr kumimoji="0" lang="en-US" sz="14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endParaRPr>
          </a:p>
        </p:txBody>
      </p:sp>
      <p:sp>
        <p:nvSpPr>
          <p:cNvPr id="12" name="Segnaposto contenuto 2">
            <a:extLst>
              <a:ext uri="{FF2B5EF4-FFF2-40B4-BE49-F238E27FC236}">
                <a16:creationId xmlns:a16="http://schemas.microsoft.com/office/drawing/2014/main" id="{DD40FEF8-71A8-5BDC-63A8-A4B3B9E61571}"/>
              </a:ext>
            </a:extLst>
          </p:cNvPr>
          <p:cNvSpPr txBox="1">
            <a:spLocks/>
          </p:cNvSpPr>
          <p:nvPr/>
        </p:nvSpPr>
        <p:spPr>
          <a:xfrm>
            <a:off x="204062" y="5340353"/>
            <a:ext cx="2310538" cy="1100552"/>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76200" marR="0" lvl="0" indent="0" algn="ctr" defTabSz="914400" rtl="0" eaLnBrk="1" fontAlgn="auto" latinLnBrk="0" hangingPunct="1">
              <a:lnSpc>
                <a:spcPct val="150000"/>
              </a:lnSpc>
              <a:spcBef>
                <a:spcPts val="0"/>
              </a:spcBef>
              <a:spcAft>
                <a:spcPts val="0"/>
              </a:spcAft>
              <a:buClrTx/>
              <a:buSzPts val="2400"/>
              <a:buFont typeface="Arial" panose="020B0604020202020204" pitchFamily="34" charset="0"/>
              <a:buNone/>
              <a:tabLst/>
              <a:defRPr/>
            </a:pPr>
            <a:r>
              <a:rPr kumimoji="0" lang="nl-NL" sz="1600" b="0" i="1"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Example of what the pre-assessment of the System level looks like. </a:t>
            </a:r>
            <a:endParaRPr kumimoji="0" lang="en-US" sz="1600" b="0" i="1"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endParaRPr>
          </a:p>
        </p:txBody>
      </p:sp>
      <p:pic>
        <p:nvPicPr>
          <p:cNvPr id="5" name="Picture 4" descr="A screenshot of a computer&#10;&#10;AI-generated content may be incorrect.">
            <a:extLst>
              <a:ext uri="{FF2B5EF4-FFF2-40B4-BE49-F238E27FC236}">
                <a16:creationId xmlns:a16="http://schemas.microsoft.com/office/drawing/2014/main" id="{B9D9C5DD-F2BC-FA03-EADE-E8F21B8451D9}"/>
              </a:ext>
            </a:extLst>
          </p:cNvPr>
          <p:cNvPicPr>
            <a:picLocks noChangeAspect="1"/>
          </p:cNvPicPr>
          <p:nvPr/>
        </p:nvPicPr>
        <p:blipFill>
          <a:blip r:embed="rId3"/>
          <a:stretch>
            <a:fillRect/>
          </a:stretch>
        </p:blipFill>
        <p:spPr>
          <a:xfrm>
            <a:off x="3058261" y="2475527"/>
            <a:ext cx="8296183" cy="4010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924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BBE4714-8C58-1D72-A01B-7F3142CEBDD5}"/>
              </a:ext>
            </a:extLst>
          </p:cNvPr>
          <p:cNvSpPr txBox="1">
            <a:spLocks/>
          </p:cNvSpPr>
          <p:nvPr/>
        </p:nvSpPr>
        <p:spPr>
          <a:xfrm>
            <a:off x="596618" y="222100"/>
            <a:ext cx="6446117" cy="724880"/>
          </a:xfrm>
          <a:prstGeom prst="rect">
            <a:avLst/>
          </a:prstGeom>
        </p:spPr>
        <p:txBody>
          <a:bodyPr vert="horz" lIns="91440" tIns="45720" rIns="91440" bIns="45720" rtlCol="0" anchor="ctr">
            <a:normAutofit/>
          </a:bodyPr>
          <a:lstStyle>
            <a:lvl1pPr>
              <a:lnSpc>
                <a:spcPct val="90000"/>
              </a:lnSpc>
              <a:spcBef>
                <a:spcPct val="0"/>
              </a:spcBef>
              <a:buNone/>
              <a:defRPr sz="3200" b="1">
                <a:solidFill>
                  <a:srgbClr val="50AB8E"/>
                </a:solidFill>
                <a:latin typeface="+mj-lt"/>
                <a:ea typeface="Zen Kaku Gothic New"/>
              </a:defRPr>
            </a:lvl1pPr>
          </a:lstStyle>
          <a:p>
            <a:r>
              <a:rPr lang="en-GB">
                <a:latin typeface="+mn-lt"/>
              </a:rPr>
              <a:t>Outline</a:t>
            </a:r>
          </a:p>
        </p:txBody>
      </p:sp>
      <p:sp>
        <p:nvSpPr>
          <p:cNvPr id="3" name="TextBox 2">
            <a:extLst>
              <a:ext uri="{FF2B5EF4-FFF2-40B4-BE49-F238E27FC236}">
                <a16:creationId xmlns:a16="http://schemas.microsoft.com/office/drawing/2014/main" id="{EF573F0D-5CBA-225B-2492-0AEDAC1BCEB1}"/>
              </a:ext>
            </a:extLst>
          </p:cNvPr>
          <p:cNvSpPr txBox="1"/>
          <p:nvPr/>
        </p:nvSpPr>
        <p:spPr>
          <a:xfrm>
            <a:off x="596618" y="1011518"/>
            <a:ext cx="10150295" cy="2556084"/>
          </a:xfrm>
          <a:prstGeom prst="rect">
            <a:avLst/>
          </a:prstGeom>
          <a:noFill/>
        </p:spPr>
        <p:txBody>
          <a:bodyPr wrap="square" lIns="91440" tIns="45720" rIns="91440" bIns="45720" anchor="t">
            <a:spAutoFit/>
          </a:bodyPr>
          <a:lstStyle>
            <a:defPPr>
              <a:defRPr lang="en-US"/>
            </a:defPPr>
            <a:lvl1pPr algn="just">
              <a:defRPr sz="2800">
                <a:solidFill>
                  <a:srgbClr val="089080"/>
                </a:solidFill>
                <a:latin typeface="Arial" panose="020B0604020202020204" pitchFamily="34" charset="0"/>
                <a:cs typeface="Arial" panose="020B0604020202020204" pitchFamily="34" charset="0"/>
              </a:defRPr>
            </a:lvl1pPr>
          </a:lstStyle>
          <a:p>
            <a:pPr marL="304800" indent="-304800">
              <a:lnSpc>
                <a:spcPct val="150000"/>
              </a:lnSpc>
              <a:spcAft>
                <a:spcPts val="400"/>
              </a:spcAft>
              <a:buFont typeface="Wingdings" panose="05000000000000000000" pitchFamily="2" charset="2"/>
              <a:buChar char="Ø"/>
            </a:pPr>
            <a:r>
              <a:rPr lang="en-US" sz="2000">
                <a:solidFill>
                  <a:srgbClr val="50AB8E"/>
                </a:solidFill>
                <a:latin typeface="+mn-lt"/>
                <a:cs typeface="Arial"/>
              </a:rPr>
              <a:t>Introduction to the BIOBASEDCERT Monitoring Tool - BMT (Dr. Luana Ladu, TU Berlin)</a:t>
            </a:r>
          </a:p>
          <a:p>
            <a:pPr marL="304800" indent="-304800">
              <a:lnSpc>
                <a:spcPct val="150000"/>
              </a:lnSpc>
              <a:spcAft>
                <a:spcPts val="400"/>
              </a:spcAft>
              <a:buFont typeface="Wingdings" panose="05000000000000000000" pitchFamily="2" charset="2"/>
              <a:buChar char="Ø"/>
            </a:pPr>
            <a:r>
              <a:rPr lang="en-US" sz="2000">
                <a:solidFill>
                  <a:srgbClr val="50AB8E"/>
                </a:solidFill>
                <a:latin typeface="+mn-lt"/>
                <a:cs typeface="Arial"/>
              </a:rPr>
              <a:t>System level of the BMT (Mr. Nikola Matovic, TU Berlin)</a:t>
            </a:r>
          </a:p>
          <a:p>
            <a:pPr marL="304800" indent="-304800">
              <a:lnSpc>
                <a:spcPct val="150000"/>
              </a:lnSpc>
              <a:spcAft>
                <a:spcPts val="400"/>
              </a:spcAft>
              <a:buFont typeface="Wingdings" panose="05000000000000000000" pitchFamily="2" charset="2"/>
              <a:buChar char="Ø"/>
            </a:pPr>
            <a:r>
              <a:rPr lang="en-US" sz="2000">
                <a:solidFill>
                  <a:srgbClr val="50AB8E"/>
                </a:solidFill>
                <a:latin typeface="+mn-lt"/>
                <a:cs typeface="Arial"/>
              </a:rPr>
              <a:t>Content level of the BMT (Dr. Iris Vural Gursel, Wageningen Research)</a:t>
            </a:r>
          </a:p>
          <a:p>
            <a:pPr marL="304800" indent="-304800">
              <a:lnSpc>
                <a:spcPct val="150000"/>
              </a:lnSpc>
              <a:spcAft>
                <a:spcPts val="400"/>
              </a:spcAft>
              <a:buFont typeface="Wingdings" panose="05000000000000000000" pitchFamily="2" charset="2"/>
              <a:buChar char="Ø"/>
            </a:pPr>
            <a:r>
              <a:rPr lang="en-US" sz="2000">
                <a:solidFill>
                  <a:srgbClr val="50AB8E"/>
                </a:solidFill>
                <a:latin typeface="+mn-lt"/>
                <a:cs typeface="Arial"/>
              </a:rPr>
              <a:t>Outcome level of the BMT (Ms. Maulidia Khairani, University of Utrecht)</a:t>
            </a:r>
          </a:p>
          <a:p>
            <a:pPr marL="304800" indent="-304800">
              <a:lnSpc>
                <a:spcPct val="150000"/>
              </a:lnSpc>
              <a:spcAft>
                <a:spcPts val="400"/>
              </a:spcAft>
              <a:buFont typeface="Wingdings" panose="05000000000000000000" pitchFamily="2" charset="2"/>
              <a:buChar char="Ø"/>
            </a:pPr>
            <a:r>
              <a:rPr lang="en-US" sz="2000">
                <a:solidFill>
                  <a:srgbClr val="50AB8E"/>
                </a:solidFill>
                <a:latin typeface="+mn-lt"/>
                <a:cs typeface="Arial"/>
              </a:rPr>
              <a:t>Q&amp;A Session</a:t>
            </a:r>
            <a:endParaRPr lang="en-US" sz="1200" b="0" i="0">
              <a:solidFill>
                <a:srgbClr val="50AB8E"/>
              </a:solidFill>
              <a:effectLst/>
              <a:latin typeface="Segoe Sans"/>
            </a:endParaRPr>
          </a:p>
        </p:txBody>
      </p:sp>
      <p:pic>
        <p:nvPicPr>
          <p:cNvPr id="8" name="Immagine 4">
            <a:extLst>
              <a:ext uri="{FF2B5EF4-FFF2-40B4-BE49-F238E27FC236}">
                <a16:creationId xmlns:a16="http://schemas.microsoft.com/office/drawing/2014/main" id="{3B38F205-529B-CF92-9F01-150381FF2815}"/>
              </a:ext>
            </a:extLst>
          </p:cNvPr>
          <p:cNvPicPr>
            <a:picLocks noChangeAspect="1"/>
          </p:cNvPicPr>
          <p:nvPr/>
        </p:nvPicPr>
        <p:blipFill>
          <a:blip r:embed="rId2"/>
          <a:stretch>
            <a:fillRect/>
          </a:stretch>
        </p:blipFill>
        <p:spPr>
          <a:xfrm>
            <a:off x="838200" y="6311900"/>
            <a:ext cx="2292925" cy="324000"/>
          </a:xfrm>
          <a:prstGeom prst="rect">
            <a:avLst/>
          </a:prstGeom>
        </p:spPr>
      </p:pic>
      <p:sp>
        <p:nvSpPr>
          <p:cNvPr id="4" name="Slide Number Placeholder 1">
            <a:extLst>
              <a:ext uri="{FF2B5EF4-FFF2-40B4-BE49-F238E27FC236}">
                <a16:creationId xmlns:a16="http://schemas.microsoft.com/office/drawing/2014/main" id="{A9D692D2-ED80-CC96-4FD6-E6468D4F4F5F}"/>
              </a:ext>
            </a:extLst>
          </p:cNvPr>
          <p:cNvSpPr>
            <a:spLocks noGrp="1"/>
          </p:cNvSpPr>
          <p:nvPr>
            <p:ph type="sldNum" sz="quarter" idx="12"/>
          </p:nvPr>
        </p:nvSpPr>
        <p:spPr>
          <a:xfrm>
            <a:off x="8602639" y="6319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76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2417B931-FC2C-21A4-5F48-22AE10F326F8}"/>
              </a:ext>
            </a:extLst>
          </p:cNvPr>
          <p:cNvSpPr>
            <a:spLocks noGrp="1"/>
          </p:cNvSpPr>
          <p:nvPr>
            <p:ph type="title"/>
          </p:nvPr>
        </p:nvSpPr>
        <p:spPr>
          <a:xfrm>
            <a:off x="590904" y="8687"/>
            <a:ext cx="10515600" cy="1325563"/>
          </a:xfrm>
        </p:spPr>
        <p:txBody>
          <a:bodyPr>
            <a:normAutofit/>
          </a:bodyPr>
          <a:lstStyle/>
          <a:p>
            <a:r>
              <a:rPr lang="it-IT" b="1" dirty="0">
                <a:solidFill>
                  <a:srgbClr val="50AB8E"/>
                </a:solidFill>
              </a:rPr>
              <a:t>Testing process – assessment</a:t>
            </a:r>
            <a:endParaRPr lang="en-US" b="1" dirty="0"/>
          </a:p>
        </p:txBody>
      </p:sp>
      <p:sp>
        <p:nvSpPr>
          <p:cNvPr id="2" name="Segnaposto contenuto 2">
            <a:extLst>
              <a:ext uri="{FF2B5EF4-FFF2-40B4-BE49-F238E27FC236}">
                <a16:creationId xmlns:a16="http://schemas.microsoft.com/office/drawing/2014/main" id="{8B3A79C1-BA55-6462-0CA9-B45743B701B6}"/>
              </a:ext>
            </a:extLst>
          </p:cNvPr>
          <p:cNvSpPr txBox="1">
            <a:spLocks/>
          </p:cNvSpPr>
          <p:nvPr/>
        </p:nvSpPr>
        <p:spPr>
          <a:xfrm>
            <a:off x="409229" y="1351722"/>
            <a:ext cx="10514012" cy="57467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marR="0" lvl="0" indent="-381000" algn="l" defTabSz="914400" rtl="0" eaLnBrk="1" fontAlgn="auto" latinLnBrk="0" hangingPunct="1">
              <a:lnSpc>
                <a:spcPct val="150000"/>
              </a:lnSpc>
              <a:spcBef>
                <a:spcPts val="0"/>
              </a:spcBef>
              <a:spcAft>
                <a:spcPts val="0"/>
              </a:spcAft>
              <a:buClrTx/>
              <a:buSzPts val="2400"/>
              <a:buFont typeface="Arial" panose="020B0604020202020204" pitchFamily="34" charset="0"/>
              <a:buChar char="●"/>
              <a:tabLst/>
              <a:defRPr/>
            </a:pPr>
            <a:endParaRPr kumimoji="0" lang="nl-NL" sz="2200" b="0" i="0" u="none" strike="noStrike" kern="1200" cap="none" spc="0" normalizeH="0" baseline="0" noProof="0">
              <a:ln>
                <a:noFill/>
              </a:ln>
              <a:solidFill>
                <a:srgbClr val="164A3A"/>
              </a:solidFill>
              <a:effectLst/>
              <a:uLnTx/>
              <a:uFillTx/>
              <a:latin typeface="Calibri" panose="020F0502020204030204"/>
              <a:ea typeface="+mn-ea"/>
              <a:cs typeface="Calibri"/>
            </a:endParaRPr>
          </a:p>
        </p:txBody>
      </p:sp>
      <p:sp>
        <p:nvSpPr>
          <p:cNvPr id="4" name="Segnaposto contenuto 2">
            <a:extLst>
              <a:ext uri="{FF2B5EF4-FFF2-40B4-BE49-F238E27FC236}">
                <a16:creationId xmlns:a16="http://schemas.microsoft.com/office/drawing/2014/main" id="{5C6BBF22-7487-51D9-8B4E-8EA810DFAE29}"/>
              </a:ext>
            </a:extLst>
          </p:cNvPr>
          <p:cNvSpPr txBox="1">
            <a:spLocks/>
          </p:cNvSpPr>
          <p:nvPr/>
        </p:nvSpPr>
        <p:spPr>
          <a:xfrm>
            <a:off x="517998" y="1141770"/>
            <a:ext cx="11156004" cy="171919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19100" marR="0" lvl="0" indent="-342900" algn="l" defTabSz="914400" rtl="0" eaLnBrk="1" fontAlgn="auto" latinLnBrk="0" hangingPunct="1">
              <a:lnSpc>
                <a:spcPct val="150000"/>
              </a:lnSpc>
              <a:spcBef>
                <a:spcPts val="0"/>
              </a:spcBef>
              <a:spcAft>
                <a:spcPts val="0"/>
              </a:spcAft>
              <a:buClrTx/>
              <a:buSzPts val="2400"/>
              <a:buFont typeface="Arial" panose="020B0604020202020204" pitchFamily="34" charset="0"/>
              <a:buChar char="•"/>
              <a:tabLst/>
              <a:defRPr/>
            </a:pPr>
            <a:r>
              <a:rPr kumimoji="0" lang="en-US" sz="18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In the next step, the assessor determines for each applicable requirement whether it is met (“Yes”/”No”/”Not Applicable”). </a:t>
            </a:r>
          </a:p>
          <a:p>
            <a:pPr marL="419100" marR="0" lvl="0" indent="-342900" algn="l" defTabSz="914400" rtl="0" eaLnBrk="1" fontAlgn="auto" latinLnBrk="0" hangingPunct="1">
              <a:lnSpc>
                <a:spcPct val="150000"/>
              </a:lnSpc>
              <a:spcBef>
                <a:spcPts val="0"/>
              </a:spcBef>
              <a:spcAft>
                <a:spcPts val="0"/>
              </a:spcAft>
              <a:buClrTx/>
              <a:buSzPts val="2400"/>
              <a:buFont typeface="Arial" panose="020B0604020202020204" pitchFamily="34" charset="0"/>
              <a:buChar char="•"/>
              <a:tabLst/>
              <a:defRPr/>
            </a:pPr>
            <a:r>
              <a:rPr kumimoji="0" lang="en-US" sz="18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The assessor uses the “Justification” column to explain this decision and refer to the source where the relevant information was found.</a:t>
            </a:r>
          </a:p>
          <a:p>
            <a:pPr marL="990600" marR="0" lvl="2" indent="0" algn="l" defTabSz="914400" rtl="0" eaLnBrk="1" fontAlgn="auto" latinLnBrk="0" hangingPunct="1">
              <a:lnSpc>
                <a:spcPct val="150000"/>
              </a:lnSpc>
              <a:spcBef>
                <a:spcPts val="0"/>
              </a:spcBef>
              <a:spcAft>
                <a:spcPts val="0"/>
              </a:spcAft>
              <a:buClrTx/>
              <a:buSzPts val="2400"/>
              <a:buFont typeface="Arial" panose="020B0604020202020204" pitchFamily="34" charset="0"/>
              <a:buNone/>
              <a:tabLst/>
              <a:defRPr/>
            </a:pPr>
            <a:endParaRPr kumimoji="0" lang="en-US" sz="1400" b="0" i="0"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endParaRPr>
          </a:p>
        </p:txBody>
      </p:sp>
      <p:sp>
        <p:nvSpPr>
          <p:cNvPr id="5" name="Segnaposto contenuto 2">
            <a:extLst>
              <a:ext uri="{FF2B5EF4-FFF2-40B4-BE49-F238E27FC236}">
                <a16:creationId xmlns:a16="http://schemas.microsoft.com/office/drawing/2014/main" id="{C86E6B14-51E3-E05E-96FF-71A3EB0CA90B}"/>
              </a:ext>
            </a:extLst>
          </p:cNvPr>
          <p:cNvSpPr txBox="1">
            <a:spLocks/>
          </p:cNvSpPr>
          <p:nvPr/>
        </p:nvSpPr>
        <p:spPr>
          <a:xfrm>
            <a:off x="691172" y="6143652"/>
            <a:ext cx="6780440" cy="50179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76200" marR="0" lvl="0" indent="0" algn="l" defTabSz="914400" rtl="0" eaLnBrk="1" fontAlgn="auto" latinLnBrk="0" hangingPunct="1">
              <a:lnSpc>
                <a:spcPct val="150000"/>
              </a:lnSpc>
              <a:spcBef>
                <a:spcPts val="0"/>
              </a:spcBef>
              <a:spcAft>
                <a:spcPts val="0"/>
              </a:spcAft>
              <a:buClrTx/>
              <a:buSzPts val="2400"/>
              <a:buFont typeface="Arial" panose="020B0604020202020204" pitchFamily="34" charset="0"/>
              <a:buNone/>
              <a:tabLst/>
              <a:defRPr/>
            </a:pPr>
            <a:r>
              <a:rPr kumimoji="0" lang="nl-NL" sz="1600" b="0" i="1" u="none" strike="noStrike" kern="1200" cap="none" spc="0" normalizeH="0" baseline="0" noProof="0" dirty="0">
                <a:ln>
                  <a:noFill/>
                </a:ln>
                <a:solidFill>
                  <a:srgbClr val="164A3A"/>
                </a:solidFill>
                <a:effectLst/>
                <a:uLnTx/>
                <a:uFillTx/>
                <a:latin typeface="Calibri" panose="020F0502020204030204"/>
                <a:ea typeface="Calibri" panose="020F0502020204030204"/>
                <a:cs typeface="Calibri" panose="020F0502020204030204"/>
              </a:rPr>
              <a:t>Example of what the assessment looks like for a set of assurance requirements.</a:t>
            </a:r>
          </a:p>
        </p:txBody>
      </p:sp>
      <p:pic>
        <p:nvPicPr>
          <p:cNvPr id="6" name="Picture 5" descr="A screenshot of a computer&#10;&#10;AI-generated content may be incorrect.">
            <a:extLst>
              <a:ext uri="{FF2B5EF4-FFF2-40B4-BE49-F238E27FC236}">
                <a16:creationId xmlns:a16="http://schemas.microsoft.com/office/drawing/2014/main" id="{E6D1EE41-69DC-C780-E74C-4EE1FF649A6F}"/>
              </a:ext>
            </a:extLst>
          </p:cNvPr>
          <p:cNvPicPr>
            <a:picLocks noChangeAspect="1"/>
          </p:cNvPicPr>
          <p:nvPr/>
        </p:nvPicPr>
        <p:blipFill>
          <a:blip r:embed="rId3"/>
          <a:srcRect t="3192" b="-1"/>
          <a:stretch/>
        </p:blipFill>
        <p:spPr>
          <a:xfrm>
            <a:off x="691172" y="3021864"/>
            <a:ext cx="11158726" cy="2960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028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922F-DCD0-307C-B263-9B33DD19541A}"/>
            </a:ext>
          </a:extLst>
        </p:cNvPr>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7604166-7029-5F6A-3147-D6858563729B}"/>
              </a:ext>
            </a:extLst>
          </p:cNvPr>
          <p:cNvSpPr>
            <a:spLocks noGrp="1"/>
          </p:cNvSpPr>
          <p:nvPr>
            <p:ph type="sldNum" sz="quarter" idx="12"/>
          </p:nvPr>
        </p:nvSpPr>
        <p:spPr>
          <a:xfrm>
            <a:off x="8743950" y="68040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2" name="Titolo 1">
            <a:extLst>
              <a:ext uri="{FF2B5EF4-FFF2-40B4-BE49-F238E27FC236}">
                <a16:creationId xmlns:a16="http://schemas.microsoft.com/office/drawing/2014/main" id="{DC923635-A7B7-C576-BC9A-1281C9E1423D}"/>
              </a:ext>
            </a:extLst>
          </p:cNvPr>
          <p:cNvSpPr txBox="1">
            <a:spLocks/>
          </p:cNvSpPr>
          <p:nvPr/>
        </p:nvSpPr>
        <p:spPr>
          <a:xfrm>
            <a:off x="314960" y="235467"/>
            <a:ext cx="11879580" cy="629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it-IT" sz="4400" b="1" i="0" u="none" strike="noStrike" kern="1200" cap="none" spc="0" normalizeH="0" baseline="0" noProof="0" dirty="0">
                <a:ln>
                  <a:noFill/>
                </a:ln>
                <a:solidFill>
                  <a:srgbClr val="50AB8E"/>
                </a:solidFill>
                <a:effectLst/>
                <a:uLnTx/>
                <a:uFillTx/>
                <a:latin typeface="Calibri Light" panose="020F0302020204030204"/>
                <a:ea typeface="+mj-ea"/>
                <a:cs typeface="+mj-cs"/>
              </a:rPr>
              <a:t>Testing </a:t>
            </a:r>
            <a:r>
              <a:rPr kumimoji="0" lang="it-IT" sz="4400" b="1" i="0" u="none" strike="noStrike" kern="1200" cap="none" spc="0" normalizeH="0" baseline="0" noProof="0" dirty="0" err="1">
                <a:ln>
                  <a:noFill/>
                </a:ln>
                <a:solidFill>
                  <a:srgbClr val="50AB8E"/>
                </a:solidFill>
                <a:effectLst/>
                <a:uLnTx/>
                <a:uFillTx/>
                <a:latin typeface="Calibri Light" panose="020F0302020204030204"/>
                <a:ea typeface="+mj-ea"/>
                <a:cs typeface="+mj-cs"/>
              </a:rPr>
              <a:t>process</a:t>
            </a:r>
            <a:r>
              <a:rPr kumimoji="0" lang="it-IT" sz="4400" b="1" i="0" u="none" strike="noStrike" kern="1200" cap="none" spc="0" normalizeH="0" baseline="0" noProof="0" dirty="0">
                <a:ln>
                  <a:noFill/>
                </a:ln>
                <a:solidFill>
                  <a:srgbClr val="50AB8E"/>
                </a:solidFill>
                <a:effectLst/>
                <a:uLnTx/>
                <a:uFillTx/>
                <a:latin typeface="Calibri Light" panose="020F0302020204030204"/>
                <a:ea typeface="+mj-ea"/>
                <a:cs typeface="+mj-cs"/>
              </a:rPr>
              <a:t> – </a:t>
            </a:r>
            <a:r>
              <a:rPr kumimoji="0" lang="it-IT" sz="4400" b="1" i="0" u="none" strike="noStrike" kern="1200" cap="none" spc="0" normalizeH="0" baseline="0" noProof="0" dirty="0" err="1">
                <a:ln>
                  <a:noFill/>
                </a:ln>
                <a:solidFill>
                  <a:srgbClr val="50AB8E"/>
                </a:solidFill>
                <a:effectLst/>
                <a:uLnTx/>
                <a:uFillTx/>
                <a:latin typeface="Calibri Light" panose="020F0302020204030204"/>
                <a:ea typeface="+mj-ea"/>
                <a:cs typeface="+mj-cs"/>
              </a:rPr>
              <a:t>assessment</a:t>
            </a:r>
            <a:r>
              <a:rPr kumimoji="0" lang="it-IT" sz="4400" b="1" i="0" u="none" strike="noStrike" kern="1200" cap="none" spc="0" normalizeH="0" baseline="0" noProof="0" dirty="0">
                <a:ln>
                  <a:noFill/>
                </a:ln>
                <a:solidFill>
                  <a:srgbClr val="50AB8E"/>
                </a:solidFill>
                <a:effectLst/>
                <a:uLnTx/>
                <a:uFillTx/>
                <a:latin typeface="Calibri Light" panose="020F0302020204030204"/>
                <a:ea typeface="+mj-ea"/>
                <a:cs typeface="+mj-cs"/>
              </a:rPr>
              <a:t> and scoring</a:t>
            </a:r>
            <a:endParaRPr kumimoji="0" lang="en-US" sz="3200" b="1" i="0" u="none" strike="noStrike" kern="1200" cap="none" spc="0" normalizeH="0" baseline="0" noProof="0" dirty="0">
              <a:ln>
                <a:noFill/>
              </a:ln>
              <a:solidFill>
                <a:srgbClr val="50AB8E"/>
              </a:solidFill>
              <a:effectLst/>
              <a:uLnTx/>
              <a:uFillTx/>
              <a:latin typeface="Calibri Light" panose="020F0302020204030204"/>
              <a:ea typeface="Zen Kaku Gothic New"/>
              <a:cs typeface="+mj-cs"/>
            </a:endParaRPr>
          </a:p>
        </p:txBody>
      </p:sp>
      <p:graphicFrame>
        <p:nvGraphicFramePr>
          <p:cNvPr id="5" name="Diagram 4">
            <a:extLst>
              <a:ext uri="{FF2B5EF4-FFF2-40B4-BE49-F238E27FC236}">
                <a16:creationId xmlns:a16="http://schemas.microsoft.com/office/drawing/2014/main" id="{6CFD8A9C-2E4F-42D8-2258-BD17894243F3}"/>
              </a:ext>
            </a:extLst>
          </p:cNvPr>
          <p:cNvGraphicFramePr/>
          <p:nvPr/>
        </p:nvGraphicFramePr>
        <p:xfrm>
          <a:off x="459508" y="1275162"/>
          <a:ext cx="5754255" cy="3436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466EFB79-57EC-8BD8-21C5-C21C6A6AB885}"/>
              </a:ext>
            </a:extLst>
          </p:cNvPr>
          <p:cNvGraphicFramePr>
            <a:graphicFrameLocks noGrp="1"/>
          </p:cNvGraphicFramePr>
          <p:nvPr/>
        </p:nvGraphicFramePr>
        <p:xfrm>
          <a:off x="7841671" y="1916783"/>
          <a:ext cx="2743200" cy="2153453"/>
        </p:xfrm>
        <a:graphic>
          <a:graphicData uri="http://schemas.openxmlformats.org/drawingml/2006/table">
            <a:tbl>
              <a:tblPr>
                <a:tableStyleId>{5C22544A-7EE6-4342-B048-85BDC9FD1C3A}</a:tableStyleId>
              </a:tblPr>
              <a:tblGrid>
                <a:gridCol w="1656134">
                  <a:extLst>
                    <a:ext uri="{9D8B030D-6E8A-4147-A177-3AD203B41FA5}">
                      <a16:colId xmlns:a16="http://schemas.microsoft.com/office/drawing/2014/main" val="1183659530"/>
                    </a:ext>
                  </a:extLst>
                </a:gridCol>
                <a:gridCol w="1087066">
                  <a:extLst>
                    <a:ext uri="{9D8B030D-6E8A-4147-A177-3AD203B41FA5}">
                      <a16:colId xmlns:a16="http://schemas.microsoft.com/office/drawing/2014/main" val="3135197116"/>
                    </a:ext>
                  </a:extLst>
                </a:gridCol>
              </a:tblGrid>
              <a:tr h="673545">
                <a:tc>
                  <a:txBody>
                    <a:bodyPr/>
                    <a:lstStyle/>
                    <a:p>
                      <a:pPr algn="ctr" fontAlgn="b"/>
                      <a:r>
                        <a:rPr lang="de-DE" sz="2000" b="1" i="0" u="none" strike="noStrike" dirty="0">
                          <a:solidFill>
                            <a:srgbClr val="000000"/>
                          </a:solidFill>
                          <a:effectLst/>
                          <a:latin typeface="+mn-lt"/>
                        </a:rPr>
                        <a:t>Response options</a:t>
                      </a:r>
                      <a:endParaRPr lang="en-GB" sz="2000" b="1" i="0" u="none" strike="noStrike" dirty="0">
                        <a:solidFill>
                          <a:srgbClr val="000000"/>
                        </a:solidFill>
                        <a:effectLst/>
                        <a:latin typeface="+mn-lt"/>
                      </a:endParaRPr>
                    </a:p>
                  </a:txBody>
                  <a:tcPr marL="0" marR="0" marT="0" marB="0" anchor="ctr">
                    <a:solidFill>
                      <a:schemeClr val="bg2">
                        <a:lumMod val="90000"/>
                      </a:schemeClr>
                    </a:solidFill>
                  </a:tcPr>
                </a:tc>
                <a:tc>
                  <a:txBody>
                    <a:bodyPr/>
                    <a:lstStyle/>
                    <a:p>
                      <a:pPr algn="ctr" fontAlgn="b"/>
                      <a:r>
                        <a:rPr lang="de-DE" sz="2000" b="1" i="0" u="none" strike="noStrike" dirty="0">
                          <a:solidFill>
                            <a:srgbClr val="000000"/>
                          </a:solidFill>
                          <a:effectLst/>
                          <a:latin typeface="+mn-lt"/>
                        </a:rPr>
                        <a:t>Scoring</a:t>
                      </a:r>
                      <a:endParaRPr lang="en-GB" sz="2000" b="1" i="0" u="none" strike="noStrike" dirty="0">
                        <a:solidFill>
                          <a:srgbClr val="000000"/>
                        </a:solidFill>
                        <a:effectLst/>
                        <a:latin typeface="+mn-lt"/>
                      </a:endParaRPr>
                    </a:p>
                  </a:txBody>
                  <a:tcPr marL="0" marR="0" marT="0" marB="0" anchor="ctr">
                    <a:solidFill>
                      <a:schemeClr val="bg2">
                        <a:lumMod val="90000"/>
                      </a:schemeClr>
                    </a:solidFill>
                  </a:tcPr>
                </a:tc>
                <a:extLst>
                  <a:ext uri="{0D108BD9-81ED-4DB2-BD59-A6C34878D82A}">
                    <a16:rowId xmlns:a16="http://schemas.microsoft.com/office/drawing/2014/main" val="2588802553"/>
                  </a:ext>
                </a:extLst>
              </a:tr>
              <a:tr h="369977">
                <a:tc>
                  <a:txBody>
                    <a:bodyPr/>
                    <a:lstStyle/>
                    <a:p>
                      <a:pPr algn="ctr" fontAlgn="b"/>
                      <a:r>
                        <a:rPr lang="en-GB" sz="2000" u="none" strike="noStrike" dirty="0">
                          <a:effectLst/>
                          <a:latin typeface="+mn-lt"/>
                        </a:rPr>
                        <a:t>Yes, fully</a:t>
                      </a:r>
                      <a:endParaRPr lang="en-GB" sz="2000" b="0" i="0" u="none" strike="noStrike" dirty="0">
                        <a:solidFill>
                          <a:srgbClr val="000000"/>
                        </a:solidFill>
                        <a:effectLst/>
                        <a:latin typeface="+mn-lt"/>
                      </a:endParaRPr>
                    </a:p>
                  </a:txBody>
                  <a:tcPr marL="0" marR="0" marT="0" marB="0" anchor="ctr"/>
                </a:tc>
                <a:tc>
                  <a:txBody>
                    <a:bodyPr/>
                    <a:lstStyle/>
                    <a:p>
                      <a:pPr algn="ctr" fontAlgn="b"/>
                      <a:r>
                        <a:rPr lang="de-DE" sz="2000" b="0" i="0" u="none" strike="noStrike" dirty="0">
                          <a:solidFill>
                            <a:srgbClr val="000000"/>
                          </a:solidFill>
                          <a:effectLst/>
                          <a:latin typeface="+mn-lt"/>
                        </a:rPr>
                        <a:t>2</a:t>
                      </a:r>
                      <a:endParaRPr lang="en-GB" sz="2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627447715"/>
                  </a:ext>
                </a:extLst>
              </a:tr>
              <a:tr h="369977">
                <a:tc>
                  <a:txBody>
                    <a:bodyPr/>
                    <a:lstStyle/>
                    <a:p>
                      <a:pPr algn="ctr" fontAlgn="b"/>
                      <a:r>
                        <a:rPr lang="en-GB" sz="2000" u="none" strike="noStrike">
                          <a:effectLst/>
                          <a:latin typeface="+mn-lt"/>
                        </a:rPr>
                        <a:t>Yes, partially</a:t>
                      </a:r>
                      <a:endParaRPr lang="en-GB" sz="2000" b="0" i="0" u="none" strike="noStrike">
                        <a:solidFill>
                          <a:srgbClr val="000000"/>
                        </a:solidFill>
                        <a:effectLst/>
                        <a:latin typeface="+mn-lt"/>
                      </a:endParaRPr>
                    </a:p>
                  </a:txBody>
                  <a:tcPr marL="0" marR="0" marT="0" marB="0" anchor="ctr"/>
                </a:tc>
                <a:tc>
                  <a:txBody>
                    <a:bodyPr/>
                    <a:lstStyle/>
                    <a:p>
                      <a:pPr algn="ctr" fontAlgn="b"/>
                      <a:r>
                        <a:rPr lang="de-DE" sz="2000" b="0" i="0" u="none" strike="noStrike" dirty="0">
                          <a:solidFill>
                            <a:srgbClr val="000000"/>
                          </a:solidFill>
                          <a:effectLst/>
                          <a:latin typeface="+mn-lt"/>
                        </a:rPr>
                        <a:t>1</a:t>
                      </a:r>
                      <a:endParaRPr lang="en-GB" sz="2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715307603"/>
                  </a:ext>
                </a:extLst>
              </a:tr>
              <a:tr h="369977">
                <a:tc>
                  <a:txBody>
                    <a:bodyPr/>
                    <a:lstStyle/>
                    <a:p>
                      <a:pPr algn="ctr" fontAlgn="b"/>
                      <a:r>
                        <a:rPr lang="en-GB" sz="2000" u="none" strike="noStrike">
                          <a:effectLst/>
                          <a:latin typeface="+mn-lt"/>
                        </a:rPr>
                        <a:t>No</a:t>
                      </a:r>
                      <a:endParaRPr lang="en-GB" sz="2000" b="0" i="0" u="none" strike="noStrike">
                        <a:solidFill>
                          <a:srgbClr val="000000"/>
                        </a:solidFill>
                        <a:effectLst/>
                        <a:latin typeface="+mn-lt"/>
                      </a:endParaRPr>
                    </a:p>
                  </a:txBody>
                  <a:tcPr marL="0" marR="0" marT="0" marB="0" anchor="ctr"/>
                </a:tc>
                <a:tc>
                  <a:txBody>
                    <a:bodyPr/>
                    <a:lstStyle/>
                    <a:p>
                      <a:pPr algn="ctr" fontAlgn="b"/>
                      <a:r>
                        <a:rPr lang="de-DE" sz="2000" b="0" i="0" u="none" strike="noStrike" dirty="0">
                          <a:solidFill>
                            <a:srgbClr val="000000"/>
                          </a:solidFill>
                          <a:effectLst/>
                          <a:latin typeface="+mn-lt"/>
                        </a:rPr>
                        <a:t>0</a:t>
                      </a:r>
                      <a:endParaRPr lang="en-GB" sz="2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78946921"/>
                  </a:ext>
                </a:extLst>
              </a:tr>
              <a:tr h="369977">
                <a:tc>
                  <a:txBody>
                    <a:bodyPr/>
                    <a:lstStyle/>
                    <a:p>
                      <a:pPr algn="ctr" fontAlgn="b"/>
                      <a:r>
                        <a:rPr lang="en-GB" sz="2000" u="none" strike="noStrike" dirty="0">
                          <a:effectLst/>
                          <a:latin typeface="+mn-lt"/>
                        </a:rPr>
                        <a:t>Not Applicable</a:t>
                      </a:r>
                      <a:endParaRPr lang="en-GB" sz="2000" b="0" i="0" u="none" strike="noStrike" dirty="0">
                        <a:solidFill>
                          <a:srgbClr val="000000"/>
                        </a:solidFill>
                        <a:effectLst/>
                        <a:latin typeface="+mn-lt"/>
                      </a:endParaRPr>
                    </a:p>
                  </a:txBody>
                  <a:tcPr marL="0" marR="0" marT="0" marB="0" anchor="ctr"/>
                </a:tc>
                <a:tc>
                  <a:txBody>
                    <a:bodyPr/>
                    <a:lstStyle/>
                    <a:p>
                      <a:pPr algn="ctr" fontAlgn="b"/>
                      <a:r>
                        <a:rPr lang="de-DE" sz="2000" b="0" i="0" u="none" strike="noStrike" dirty="0">
                          <a:solidFill>
                            <a:srgbClr val="000000"/>
                          </a:solidFill>
                          <a:effectLst/>
                          <a:latin typeface="+mn-lt"/>
                        </a:rPr>
                        <a:t>N/A</a:t>
                      </a:r>
                      <a:endParaRPr lang="en-GB" sz="2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30251607"/>
                  </a:ext>
                </a:extLst>
              </a:tr>
            </a:tbl>
          </a:graphicData>
        </a:graphic>
      </p:graphicFrame>
      <p:graphicFrame>
        <p:nvGraphicFramePr>
          <p:cNvPr id="8" name="Table 7">
            <a:extLst>
              <a:ext uri="{FF2B5EF4-FFF2-40B4-BE49-F238E27FC236}">
                <a16:creationId xmlns:a16="http://schemas.microsoft.com/office/drawing/2014/main" id="{DA1AB954-1BB0-1D31-D612-47AD3CECC270}"/>
              </a:ext>
            </a:extLst>
          </p:cNvPr>
          <p:cNvGraphicFramePr>
            <a:graphicFrameLocks noGrp="1"/>
          </p:cNvGraphicFramePr>
          <p:nvPr/>
        </p:nvGraphicFramePr>
        <p:xfrm>
          <a:off x="1501304" y="4552500"/>
          <a:ext cx="8662737" cy="2092128"/>
        </p:xfrm>
        <a:graphic>
          <a:graphicData uri="http://schemas.openxmlformats.org/drawingml/2006/table">
            <a:tbl>
              <a:tblPr>
                <a:tableStyleId>{F5AB1C69-6EDB-4FF4-983F-18BD219EF322}</a:tableStyleId>
              </a:tblPr>
              <a:tblGrid>
                <a:gridCol w="1387641">
                  <a:extLst>
                    <a:ext uri="{9D8B030D-6E8A-4147-A177-3AD203B41FA5}">
                      <a16:colId xmlns:a16="http://schemas.microsoft.com/office/drawing/2014/main" val="3682358145"/>
                    </a:ext>
                  </a:extLst>
                </a:gridCol>
                <a:gridCol w="2542674">
                  <a:extLst>
                    <a:ext uri="{9D8B030D-6E8A-4147-A177-3AD203B41FA5}">
                      <a16:colId xmlns:a16="http://schemas.microsoft.com/office/drawing/2014/main" val="71507604"/>
                    </a:ext>
                  </a:extLst>
                </a:gridCol>
                <a:gridCol w="481264">
                  <a:extLst>
                    <a:ext uri="{9D8B030D-6E8A-4147-A177-3AD203B41FA5}">
                      <a16:colId xmlns:a16="http://schemas.microsoft.com/office/drawing/2014/main" val="593081152"/>
                    </a:ext>
                  </a:extLst>
                </a:gridCol>
                <a:gridCol w="501315">
                  <a:extLst>
                    <a:ext uri="{9D8B030D-6E8A-4147-A177-3AD203B41FA5}">
                      <a16:colId xmlns:a16="http://schemas.microsoft.com/office/drawing/2014/main" val="1166643467"/>
                    </a:ext>
                  </a:extLst>
                </a:gridCol>
                <a:gridCol w="505327">
                  <a:extLst>
                    <a:ext uri="{9D8B030D-6E8A-4147-A177-3AD203B41FA5}">
                      <a16:colId xmlns:a16="http://schemas.microsoft.com/office/drawing/2014/main" val="1460128290"/>
                    </a:ext>
                  </a:extLst>
                </a:gridCol>
                <a:gridCol w="633663">
                  <a:extLst>
                    <a:ext uri="{9D8B030D-6E8A-4147-A177-3AD203B41FA5}">
                      <a16:colId xmlns:a16="http://schemas.microsoft.com/office/drawing/2014/main" val="4286599903"/>
                    </a:ext>
                  </a:extLst>
                </a:gridCol>
                <a:gridCol w="725905">
                  <a:extLst>
                    <a:ext uri="{9D8B030D-6E8A-4147-A177-3AD203B41FA5}">
                      <a16:colId xmlns:a16="http://schemas.microsoft.com/office/drawing/2014/main" val="3883742463"/>
                    </a:ext>
                  </a:extLst>
                </a:gridCol>
                <a:gridCol w="1026695">
                  <a:extLst>
                    <a:ext uri="{9D8B030D-6E8A-4147-A177-3AD203B41FA5}">
                      <a16:colId xmlns:a16="http://schemas.microsoft.com/office/drawing/2014/main" val="3082148323"/>
                    </a:ext>
                  </a:extLst>
                </a:gridCol>
                <a:gridCol w="858253">
                  <a:extLst>
                    <a:ext uri="{9D8B030D-6E8A-4147-A177-3AD203B41FA5}">
                      <a16:colId xmlns:a16="http://schemas.microsoft.com/office/drawing/2014/main" val="2472772515"/>
                    </a:ext>
                  </a:extLst>
                </a:gridCol>
              </a:tblGrid>
              <a:tr h="400737">
                <a:tc>
                  <a:txBody>
                    <a:bodyPr/>
                    <a:lstStyle/>
                    <a:p>
                      <a:pPr algn="ctr" fontAlgn="ctr"/>
                      <a:r>
                        <a:rPr lang="en-GB" sz="1100" b="1" u="none" strike="noStrike" dirty="0">
                          <a:effectLst/>
                        </a:rPr>
                        <a:t>Principle</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GB" sz="1100" b="1" u="none" strike="noStrike" dirty="0">
                          <a:effectLst/>
                        </a:rPr>
                        <a:t>Criteria</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GB" sz="1100" b="1" u="none" strike="noStrike" dirty="0">
                          <a:effectLst/>
                        </a:rPr>
                        <a:t>0</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GB" sz="1100" b="1" u="none" strike="noStrike" dirty="0">
                          <a:effectLst/>
                        </a:rPr>
                        <a:t>1</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GB" sz="1100" b="1" u="none" strike="noStrike" dirty="0">
                          <a:effectLst/>
                        </a:rPr>
                        <a:t>2</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GB" sz="1100" b="1" u="none" strike="noStrike" dirty="0">
                          <a:effectLst/>
                        </a:rPr>
                        <a:t>Not applicable</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GB" sz="1100" b="1" u="none" strike="noStrike" dirty="0">
                          <a:effectLst/>
                        </a:rPr>
                        <a:t>Practical example</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GB" sz="1100" b="1" u="none" strike="noStrike" dirty="0">
                          <a:effectLst/>
                        </a:rPr>
                        <a:t>Disaggregated percent</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ctr"/>
                      <a:r>
                        <a:rPr lang="en-GB" sz="1100" b="1" u="none" strike="noStrike" dirty="0">
                          <a:effectLst/>
                        </a:rPr>
                        <a:t>Average value per principle</a:t>
                      </a:r>
                      <a:endParaRPr lang="en-GB" sz="1100" b="1"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45535716"/>
                  </a:ext>
                </a:extLst>
              </a:tr>
              <a:tr h="434715">
                <a:tc rowSpan="3">
                  <a:txBody>
                    <a:bodyPr/>
                    <a:lstStyle/>
                    <a:p>
                      <a:pPr algn="ctr" fontAlgn="ctr"/>
                      <a:r>
                        <a:rPr lang="en-GB" sz="1100" u="none" strike="noStrike" dirty="0">
                          <a:effectLst/>
                        </a:rPr>
                        <a:t>Standards content</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100" u="none" strike="noStrike" dirty="0">
                          <a:effectLst/>
                        </a:rPr>
                        <a:t>The scheme owner makes consultation drafts and final versions of its standards freely available and easily accessible in the scheme’s official languages.  </a:t>
                      </a:r>
                      <a:endParaRPr lang="en-GB" sz="1100" b="0" i="0" u="none" strike="noStrike" dirty="0">
                        <a:solidFill>
                          <a:srgbClr val="000000"/>
                        </a:solidFill>
                        <a:effectLst/>
                        <a:latin typeface="Aptos Narrow" panose="020B0004020202020204" pitchFamily="34" charset="0"/>
                      </a:endParaRPr>
                    </a:p>
                  </a:txBody>
                  <a:tcPr marL="4997" marR="4997" marT="49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x</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x</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x</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 </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50%</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GB" sz="1100" u="none" strike="noStrike" dirty="0">
                          <a:effectLst/>
                        </a:rPr>
                        <a:t>50%</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786771"/>
                  </a:ext>
                </a:extLst>
              </a:tr>
              <a:tr h="289810">
                <a:tc vMerge="1">
                  <a:txBody>
                    <a:bodyPr/>
                    <a:lstStyle/>
                    <a:p>
                      <a:endParaRPr lang="en-GB"/>
                    </a:p>
                  </a:txBody>
                  <a:tcPr/>
                </a:tc>
                <a:tc>
                  <a:txBody>
                    <a:bodyPr/>
                    <a:lstStyle/>
                    <a:p>
                      <a:pPr algn="l" fontAlgn="t"/>
                      <a:r>
                        <a:rPr lang="en-GB" sz="1100" u="none" strike="noStrike">
                          <a:effectLst/>
                        </a:rPr>
                        <a:t>The standard document contains requirements that support achievement of the defined sustainability outcomes.</a:t>
                      </a:r>
                      <a:endParaRPr lang="en-GB" sz="1100" b="0" i="0" u="none" strike="noStrike">
                        <a:solidFill>
                          <a:srgbClr val="000000"/>
                        </a:solidFill>
                        <a:effectLst/>
                        <a:latin typeface="Aptos Narrow" panose="020B0004020202020204" pitchFamily="34" charset="0"/>
                      </a:endParaRPr>
                    </a:p>
                  </a:txBody>
                  <a:tcPr marL="4997" marR="4997" marT="49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x</a:t>
                      </a:r>
                      <a:endParaRPr lang="en-GB" sz="1100" b="0" i="0" u="none" strike="noStrike">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x</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 </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 </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0</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0%</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84027689"/>
                  </a:ext>
                </a:extLst>
              </a:tr>
              <a:tr h="289810">
                <a:tc vMerge="1">
                  <a:txBody>
                    <a:bodyPr/>
                    <a:lstStyle/>
                    <a:p>
                      <a:endParaRPr lang="en-GB"/>
                    </a:p>
                  </a:txBody>
                  <a:tcPr/>
                </a:tc>
                <a:tc>
                  <a:txBody>
                    <a:bodyPr/>
                    <a:lstStyle/>
                    <a:p>
                      <a:pPr algn="l" fontAlgn="t"/>
                      <a:r>
                        <a:rPr lang="en-GB" sz="1100" u="none" strike="noStrike">
                          <a:effectLst/>
                        </a:rPr>
                        <a:t>The scheme owner ensures that guidance is in place to support consistent interpretation of the standard.</a:t>
                      </a:r>
                      <a:endParaRPr lang="en-GB" sz="1100" b="0" i="0" u="none" strike="noStrike">
                        <a:solidFill>
                          <a:srgbClr val="000000"/>
                        </a:solidFill>
                        <a:effectLst/>
                        <a:latin typeface="Aptos Narrow" panose="020B0004020202020204" pitchFamily="34" charset="0"/>
                      </a:endParaRPr>
                    </a:p>
                  </a:txBody>
                  <a:tcPr marL="4997" marR="4997" marT="49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x</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x</a:t>
                      </a:r>
                      <a:endParaRPr lang="en-GB" sz="1100" b="0" i="0" u="none" strike="noStrike">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 </a:t>
                      </a:r>
                      <a:endParaRPr lang="en-GB" sz="1100" b="0" i="0" u="none" strike="noStrike">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 </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1</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100%</a:t>
                      </a:r>
                      <a:endParaRPr lang="en-GB" sz="1100" b="0" i="0" u="none" strike="noStrike" dirty="0">
                        <a:solidFill>
                          <a:srgbClr val="000000"/>
                        </a:solidFill>
                        <a:effectLst/>
                        <a:latin typeface="Aptos Narrow" panose="020B0004020202020204" pitchFamily="34" charset="0"/>
                      </a:endParaRPr>
                    </a:p>
                  </a:txBody>
                  <a:tcPr marL="4997" marR="4997" marT="4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907276080"/>
                  </a:ext>
                </a:extLst>
              </a:tr>
            </a:tbl>
          </a:graphicData>
        </a:graphic>
      </p:graphicFrame>
    </p:spTree>
    <p:extLst>
      <p:ext uri="{BB962C8B-B14F-4D97-AF65-F5344CB8AC3E}">
        <p14:creationId xmlns:p14="http://schemas.microsoft.com/office/powerpoint/2010/main" val="244981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4AD663D3-B5B7-326E-8B19-FFA0A2BE8B85}"/>
              </a:ext>
            </a:extLst>
          </p:cNvPr>
          <p:cNvSpPr>
            <a:spLocks noGrp="1"/>
          </p:cNvSpPr>
          <p:nvPr>
            <p:ph type="sldNum" sz="quarter" idx="12"/>
          </p:nvPr>
        </p:nvSpPr>
        <p:spPr>
          <a:xfrm>
            <a:off x="8743950" y="68040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Titolo 1">
            <a:extLst>
              <a:ext uri="{FF2B5EF4-FFF2-40B4-BE49-F238E27FC236}">
                <a16:creationId xmlns:a16="http://schemas.microsoft.com/office/drawing/2014/main" id="{9428A654-4894-A9B2-B5BB-F1A1F8CCA62A}"/>
              </a:ext>
            </a:extLst>
          </p:cNvPr>
          <p:cNvSpPr txBox="1">
            <a:spLocks/>
          </p:cNvSpPr>
          <p:nvPr/>
        </p:nvSpPr>
        <p:spPr>
          <a:xfrm>
            <a:off x="314960" y="235467"/>
            <a:ext cx="7694204" cy="8013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0AB8E"/>
                </a:solidFill>
                <a:effectLst/>
                <a:uLnTx/>
                <a:uFillTx/>
                <a:latin typeface="Calibri Light" panose="020F0302020204030204"/>
                <a:ea typeface="Zen Kaku Gothic New"/>
                <a:cs typeface="+mj-cs"/>
              </a:rPr>
              <a:t>Visualization of results</a:t>
            </a:r>
          </a:p>
        </p:txBody>
      </p:sp>
      <p:pic>
        <p:nvPicPr>
          <p:cNvPr id="5" name="Picture 4" descr="A screenshot of a computer screen&#10;&#10;AI-generated content may be incorrect.">
            <a:extLst>
              <a:ext uri="{FF2B5EF4-FFF2-40B4-BE49-F238E27FC236}">
                <a16:creationId xmlns:a16="http://schemas.microsoft.com/office/drawing/2014/main" id="{1EED6A01-AD4C-9028-491A-47D76C58306D}"/>
              </a:ext>
            </a:extLst>
          </p:cNvPr>
          <p:cNvPicPr>
            <a:picLocks noChangeAspect="1"/>
          </p:cNvPicPr>
          <p:nvPr/>
        </p:nvPicPr>
        <p:blipFill>
          <a:blip r:embed="rId2"/>
          <a:stretch>
            <a:fillRect/>
          </a:stretch>
        </p:blipFill>
        <p:spPr>
          <a:xfrm>
            <a:off x="477244" y="2482011"/>
            <a:ext cx="5328420" cy="2154158"/>
          </a:xfrm>
          <a:prstGeom prst="rect">
            <a:avLst/>
          </a:prstGeom>
          <a:ln>
            <a:noFill/>
          </a:ln>
          <a:effectLst>
            <a:outerShdw blurRad="190500" algn="tl" rotWithShape="0">
              <a:srgbClr val="000000">
                <a:alpha val="70000"/>
              </a:srgbClr>
            </a:outerShdw>
          </a:effectLst>
        </p:spPr>
      </p:pic>
      <p:graphicFrame>
        <p:nvGraphicFramePr>
          <p:cNvPr id="7" name="Chart 6">
            <a:extLst>
              <a:ext uri="{FF2B5EF4-FFF2-40B4-BE49-F238E27FC236}">
                <a16:creationId xmlns:a16="http://schemas.microsoft.com/office/drawing/2014/main" id="{25654D72-ED9C-450D-9FE8-923CCE753911}"/>
              </a:ext>
            </a:extLst>
          </p:cNvPr>
          <p:cNvGraphicFramePr>
            <a:graphicFrameLocks/>
          </p:cNvGraphicFramePr>
          <p:nvPr/>
        </p:nvGraphicFramePr>
        <p:xfrm>
          <a:off x="6386338" y="1816993"/>
          <a:ext cx="5328420" cy="3475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616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CA873-E514-D134-27E5-BDA811554EF2}"/>
            </a:ext>
          </a:extLst>
        </p:cNvPr>
        <p:cNvGrpSpPr/>
        <p:nvPr/>
      </p:nvGrpSpPr>
      <p:grpSpPr>
        <a:xfrm>
          <a:off x="0" y="0"/>
          <a:ext cx="0" cy="0"/>
          <a:chOff x="0" y="0"/>
          <a:chExt cx="0" cy="0"/>
        </a:xfrm>
      </p:grpSpPr>
      <p:pic>
        <p:nvPicPr>
          <p:cNvPr id="19" name="Immagine 4">
            <a:extLst>
              <a:ext uri="{FF2B5EF4-FFF2-40B4-BE49-F238E27FC236}">
                <a16:creationId xmlns:a16="http://schemas.microsoft.com/office/drawing/2014/main" id="{CA663C3B-9E13-6EAB-5D8A-6BC64084E77D}"/>
              </a:ext>
            </a:extLst>
          </p:cNvPr>
          <p:cNvPicPr>
            <a:picLocks noChangeAspect="1"/>
          </p:cNvPicPr>
          <p:nvPr/>
        </p:nvPicPr>
        <p:blipFill>
          <a:blip r:embed="rId3"/>
          <a:stretch>
            <a:fillRect/>
          </a:stretch>
        </p:blipFill>
        <p:spPr>
          <a:xfrm>
            <a:off x="838200" y="6287901"/>
            <a:ext cx="2292925" cy="347999"/>
          </a:xfrm>
          <a:prstGeom prst="rect">
            <a:avLst/>
          </a:prstGeom>
        </p:spPr>
      </p:pic>
      <p:sp>
        <p:nvSpPr>
          <p:cNvPr id="36" name="Slide Number Placeholder 35">
            <a:extLst>
              <a:ext uri="{FF2B5EF4-FFF2-40B4-BE49-F238E27FC236}">
                <a16:creationId xmlns:a16="http://schemas.microsoft.com/office/drawing/2014/main" id="{CBD20FF9-5495-581A-057C-66A88FF141F0}"/>
              </a:ext>
            </a:extLst>
          </p:cNvPr>
          <p:cNvSpPr>
            <a:spLocks noGrp="1"/>
          </p:cNvSpPr>
          <p:nvPr>
            <p:ph type="sldNum" sz="quarter" idx="12"/>
          </p:nvPr>
        </p:nvSpPr>
        <p:spPr>
          <a:xfrm>
            <a:off x="8743950" y="68040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2" name="Titolo 1">
            <a:extLst>
              <a:ext uri="{FF2B5EF4-FFF2-40B4-BE49-F238E27FC236}">
                <a16:creationId xmlns:a16="http://schemas.microsoft.com/office/drawing/2014/main" id="{3CB59A8F-9564-DDDF-5DEE-8F3A8B28B89D}"/>
              </a:ext>
            </a:extLst>
          </p:cNvPr>
          <p:cNvSpPr txBox="1">
            <a:spLocks/>
          </p:cNvSpPr>
          <p:nvPr/>
        </p:nvSpPr>
        <p:spPr>
          <a:xfrm>
            <a:off x="314960" y="235467"/>
            <a:ext cx="11879580" cy="629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50AB8E"/>
                </a:solidFill>
                <a:effectLst/>
                <a:uLnTx/>
                <a:uFillTx/>
                <a:latin typeface="Calibri Light" panose="020F0302020204030204"/>
                <a:ea typeface="Zen Kaku Gothic New"/>
                <a:cs typeface="+mj-cs"/>
              </a:rPr>
              <a:t>Key insights from the System level testing</a:t>
            </a:r>
            <a:endPar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9" name="Diagram 8">
            <a:extLst>
              <a:ext uri="{FF2B5EF4-FFF2-40B4-BE49-F238E27FC236}">
                <a16:creationId xmlns:a16="http://schemas.microsoft.com/office/drawing/2014/main" id="{0272A7BC-798A-C61A-031A-DA13EB8FF659}"/>
              </a:ext>
            </a:extLst>
          </p:cNvPr>
          <p:cNvGraphicFramePr/>
          <p:nvPr/>
        </p:nvGraphicFramePr>
        <p:xfrm>
          <a:off x="2032000" y="112538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425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EBB73-6C0A-11FB-16A4-1979A056F09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59DD7C4-5AC9-6C78-AB61-B1C462C7CC0A}"/>
              </a:ext>
            </a:extLst>
          </p:cNvPr>
          <p:cNvSpPr>
            <a:spLocks noGrp="1"/>
          </p:cNvSpPr>
          <p:nvPr>
            <p:ph type="ctrTitle"/>
          </p:nvPr>
        </p:nvSpPr>
        <p:spPr>
          <a:xfrm>
            <a:off x="755903" y="3399769"/>
            <a:ext cx="10640754" cy="775845"/>
          </a:xfrm>
        </p:spPr>
        <p:txBody>
          <a:bodyPr anchor="b">
            <a:normAutofit/>
          </a:bodyPr>
          <a:lstStyle/>
          <a:p>
            <a:r>
              <a:rPr lang="it-IT" sz="4000" b="1" dirty="0">
                <a:solidFill>
                  <a:srgbClr val="50AB8E"/>
                </a:solidFill>
                <a:ea typeface="Zen Kaku Gothic New"/>
              </a:rPr>
              <a:t>BMT Content level</a:t>
            </a:r>
            <a:endParaRPr lang="en-US" b="1" dirty="0">
              <a:ea typeface="Zen Kaku Gothic New"/>
            </a:endParaRPr>
          </a:p>
        </p:txBody>
      </p:sp>
      <p:sp>
        <p:nvSpPr>
          <p:cNvPr id="3" name="Sottotitolo 2">
            <a:extLst>
              <a:ext uri="{FF2B5EF4-FFF2-40B4-BE49-F238E27FC236}">
                <a16:creationId xmlns:a16="http://schemas.microsoft.com/office/drawing/2014/main" id="{B011DE5C-0A9A-1A5F-DBFB-29E57F069713}"/>
              </a:ext>
            </a:extLst>
          </p:cNvPr>
          <p:cNvSpPr>
            <a:spLocks noGrp="1"/>
          </p:cNvSpPr>
          <p:nvPr>
            <p:ph type="subTitle" idx="1"/>
          </p:nvPr>
        </p:nvSpPr>
        <p:spPr>
          <a:xfrm>
            <a:off x="795343" y="3787691"/>
            <a:ext cx="10791932" cy="1794492"/>
          </a:xfrm>
        </p:spPr>
        <p:txBody>
          <a:bodyPr vert="horz" lIns="91440" tIns="45720" rIns="91440" bIns="45720" rtlCol="0" anchor="ctr">
            <a:noAutofit/>
          </a:bodyPr>
          <a:lstStyle/>
          <a:p>
            <a:endParaRPr lang="es-ES" sz="2000" dirty="0">
              <a:latin typeface="Zen Kaku Gothic New" pitchFamily="2" charset="-128"/>
              <a:ea typeface="Zen Kaku Gothic New" pitchFamily="2" charset="-128"/>
            </a:endParaRPr>
          </a:p>
          <a:p>
            <a:endParaRPr lang="en-GB" sz="2800" dirty="0">
              <a:solidFill>
                <a:srgbClr val="50AB8E"/>
              </a:solidFill>
              <a:ea typeface="Zen Kaku Gothic New" pitchFamily="2" charset="-128"/>
              <a:cs typeface="Calibri"/>
            </a:endParaRPr>
          </a:p>
          <a:p>
            <a:r>
              <a:rPr lang="en-GB" b="1" dirty="0">
                <a:solidFill>
                  <a:srgbClr val="50AB8E"/>
                </a:solidFill>
                <a:ea typeface="Zen Kaku Gothic New" pitchFamily="2" charset="-128"/>
                <a:cs typeface="Calibri"/>
              </a:rPr>
              <a:t>EDU4STADARDS Webinar</a:t>
            </a:r>
          </a:p>
          <a:p>
            <a:r>
              <a:rPr lang="en-GB" dirty="0">
                <a:solidFill>
                  <a:srgbClr val="50AB8E"/>
                </a:solidFill>
                <a:ea typeface="Zen Kaku Gothic New" pitchFamily="2" charset="-128"/>
                <a:cs typeface="Calibri"/>
              </a:rPr>
              <a:t>Iris Vural Gursel, </a:t>
            </a:r>
            <a:r>
              <a:rPr lang="en-GB" i="1" dirty="0">
                <a:solidFill>
                  <a:srgbClr val="50AB8E"/>
                </a:solidFill>
                <a:ea typeface="Zen Kaku Gothic New" pitchFamily="2" charset="-128"/>
                <a:cs typeface="Calibri"/>
              </a:rPr>
              <a:t>Wageningen Food &amp; Biobased Research</a:t>
            </a:r>
          </a:p>
          <a:p>
            <a:r>
              <a:rPr lang="en-GB" dirty="0">
                <a:solidFill>
                  <a:srgbClr val="50AB8E"/>
                </a:solidFill>
                <a:ea typeface="Zen Kaku Gothic New" pitchFamily="2" charset="-128"/>
                <a:cs typeface="Calibri"/>
              </a:rPr>
              <a:t>29 June 2026 – Online </a:t>
            </a:r>
            <a:endParaRPr lang="en-GB" dirty="0">
              <a:solidFill>
                <a:srgbClr val="50AB8E"/>
              </a:solidFill>
              <a:ea typeface="Zen Kaku Gothic New" pitchFamily="2" charset="-128"/>
            </a:endParaRPr>
          </a:p>
        </p:txBody>
      </p:sp>
      <p:pic>
        <p:nvPicPr>
          <p:cNvPr id="5" name="Immagine 4">
            <a:extLst>
              <a:ext uri="{FF2B5EF4-FFF2-40B4-BE49-F238E27FC236}">
                <a16:creationId xmlns:a16="http://schemas.microsoft.com/office/drawing/2014/main" id="{3C0B541D-3484-7B0F-976E-A2A57D7D04E4}"/>
              </a:ext>
            </a:extLst>
          </p:cNvPr>
          <p:cNvPicPr>
            <a:picLocks noChangeAspect="1"/>
          </p:cNvPicPr>
          <p:nvPr/>
        </p:nvPicPr>
        <p:blipFill>
          <a:blip r:embed="rId3"/>
          <a:stretch>
            <a:fillRect/>
          </a:stretch>
        </p:blipFill>
        <p:spPr>
          <a:xfrm>
            <a:off x="302342" y="917298"/>
            <a:ext cx="11525864" cy="1642432"/>
          </a:xfrm>
          <a:prstGeom prst="rect">
            <a:avLst/>
          </a:prstGeom>
        </p:spPr>
      </p:pic>
    </p:spTree>
    <p:extLst>
      <p:ext uri="{BB962C8B-B14F-4D97-AF65-F5344CB8AC3E}">
        <p14:creationId xmlns:p14="http://schemas.microsoft.com/office/powerpoint/2010/main" val="300939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8689C262-044F-A211-53C5-A0E3B2243643}"/>
              </a:ext>
            </a:extLst>
          </p:cNvPr>
          <p:cNvPicPr>
            <a:picLocks noChangeAspect="1"/>
          </p:cNvPicPr>
          <p:nvPr/>
        </p:nvPicPr>
        <p:blipFill>
          <a:blip r:embed="rId2"/>
          <a:stretch>
            <a:fillRect/>
          </a:stretch>
        </p:blipFill>
        <p:spPr>
          <a:xfrm>
            <a:off x="1427296" y="6409413"/>
            <a:ext cx="2292925" cy="324000"/>
          </a:xfrm>
          <a:prstGeom prst="rect">
            <a:avLst/>
          </a:prstGeom>
        </p:spPr>
      </p:pic>
      <p:sp>
        <p:nvSpPr>
          <p:cNvPr id="6" name="Slide Number Placeholder 2">
            <a:extLst>
              <a:ext uri="{FF2B5EF4-FFF2-40B4-BE49-F238E27FC236}">
                <a16:creationId xmlns:a16="http://schemas.microsoft.com/office/drawing/2014/main" id="{5256A9A4-8E29-2436-A837-2C62881FE4A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9F287A4-9200-C952-C47D-268F7A9EEA78}"/>
              </a:ext>
            </a:extLst>
          </p:cNvPr>
          <p:cNvPicPr>
            <a:picLocks noChangeAspect="1"/>
          </p:cNvPicPr>
          <p:nvPr/>
        </p:nvPicPr>
        <p:blipFill rotWithShape="1">
          <a:blip r:embed="rId3"/>
          <a:srcRect l="22496" t="1586" b="48922"/>
          <a:stretch/>
        </p:blipFill>
        <p:spPr>
          <a:xfrm>
            <a:off x="1118013" y="905207"/>
            <a:ext cx="9759457" cy="4572228"/>
          </a:xfrm>
          <a:prstGeom prst="rect">
            <a:avLst/>
          </a:prstGeom>
        </p:spPr>
      </p:pic>
      <p:sp>
        <p:nvSpPr>
          <p:cNvPr id="8" name="Titolo 1">
            <a:extLst>
              <a:ext uri="{FF2B5EF4-FFF2-40B4-BE49-F238E27FC236}">
                <a16:creationId xmlns:a16="http://schemas.microsoft.com/office/drawing/2014/main" id="{2BD1F95C-ABEA-69C9-2C29-1E48F477511C}"/>
              </a:ext>
            </a:extLst>
          </p:cNvPr>
          <p:cNvSpPr txBox="1">
            <a:spLocks/>
          </p:cNvSpPr>
          <p:nvPr/>
        </p:nvSpPr>
        <p:spPr>
          <a:xfrm>
            <a:off x="697584" y="108817"/>
            <a:ext cx="11494416" cy="957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50AB8E"/>
                </a:solidFill>
                <a:latin typeface="+mn-lt"/>
                <a:ea typeface="Zen Kaku Gothic New"/>
                <a:cs typeface="+mn-cs"/>
              </a:rPr>
              <a:t>BMT Structure</a:t>
            </a:r>
            <a:endParaRPr lang="en-GB" sz="4000" b="1" dirty="0">
              <a:solidFill>
                <a:srgbClr val="50AB8E"/>
              </a:solidFill>
              <a:latin typeface="+mn-lt"/>
              <a:ea typeface="Zen Kaku Gothic New" pitchFamily="2" charset="-128"/>
            </a:endParaRPr>
          </a:p>
        </p:txBody>
      </p:sp>
      <p:sp>
        <p:nvSpPr>
          <p:cNvPr id="10" name="Rectangle: Rounded Corners 9">
            <a:extLst>
              <a:ext uri="{FF2B5EF4-FFF2-40B4-BE49-F238E27FC236}">
                <a16:creationId xmlns:a16="http://schemas.microsoft.com/office/drawing/2014/main" id="{174089CF-7079-64DF-BECB-D4155DA207D7}"/>
              </a:ext>
            </a:extLst>
          </p:cNvPr>
          <p:cNvSpPr/>
          <p:nvPr/>
        </p:nvSpPr>
        <p:spPr>
          <a:xfrm>
            <a:off x="4644738" y="1142886"/>
            <a:ext cx="3018051" cy="4572228"/>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13313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A98A4-B6E0-4D56-40BE-3610DFFC9E04}"/>
            </a:ext>
          </a:extLst>
        </p:cNvPr>
        <p:cNvGrpSpPr/>
        <p:nvPr/>
      </p:nvGrpSpPr>
      <p:grpSpPr>
        <a:xfrm>
          <a:off x="0" y="0"/>
          <a:ext cx="0" cy="0"/>
          <a:chOff x="0" y="0"/>
          <a:chExt cx="0" cy="0"/>
        </a:xfrm>
      </p:grpSpPr>
      <p:pic>
        <p:nvPicPr>
          <p:cNvPr id="4" name="Immagine 4">
            <a:extLst>
              <a:ext uri="{FF2B5EF4-FFF2-40B4-BE49-F238E27FC236}">
                <a16:creationId xmlns:a16="http://schemas.microsoft.com/office/drawing/2014/main" id="{F8FB0464-6A53-A947-6828-FB270B1FCF36}"/>
              </a:ext>
            </a:extLst>
          </p:cNvPr>
          <p:cNvPicPr>
            <a:picLocks noChangeAspect="1"/>
          </p:cNvPicPr>
          <p:nvPr/>
        </p:nvPicPr>
        <p:blipFill>
          <a:blip r:embed="rId2"/>
          <a:stretch>
            <a:fillRect/>
          </a:stretch>
        </p:blipFill>
        <p:spPr>
          <a:xfrm>
            <a:off x="1427296" y="6409413"/>
            <a:ext cx="2292925" cy="324000"/>
          </a:xfrm>
          <a:prstGeom prst="rect">
            <a:avLst/>
          </a:prstGeom>
        </p:spPr>
      </p:pic>
      <p:sp>
        <p:nvSpPr>
          <p:cNvPr id="6" name="Slide Number Placeholder 2">
            <a:extLst>
              <a:ext uri="{FF2B5EF4-FFF2-40B4-BE49-F238E27FC236}">
                <a16:creationId xmlns:a16="http://schemas.microsoft.com/office/drawing/2014/main" id="{AA951589-7326-9AB2-4ACE-9EEC6D6E964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olo 1">
            <a:extLst>
              <a:ext uri="{FF2B5EF4-FFF2-40B4-BE49-F238E27FC236}">
                <a16:creationId xmlns:a16="http://schemas.microsoft.com/office/drawing/2014/main" id="{F0530CD1-7E88-237C-CC1D-AF9C3408D26B}"/>
              </a:ext>
            </a:extLst>
          </p:cNvPr>
          <p:cNvSpPr txBox="1">
            <a:spLocks/>
          </p:cNvSpPr>
          <p:nvPr/>
        </p:nvSpPr>
        <p:spPr>
          <a:xfrm>
            <a:off x="697584" y="108817"/>
            <a:ext cx="11494416" cy="957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50AB8E"/>
                </a:solidFill>
                <a:latin typeface="Calibri body"/>
                <a:ea typeface="Zen Kaku Gothic New"/>
              </a:rPr>
              <a:t>Content level Methodology</a:t>
            </a:r>
            <a:endParaRPr lang="en-GB" sz="3200" b="1" dirty="0">
              <a:solidFill>
                <a:srgbClr val="50AB8E"/>
              </a:solidFill>
              <a:latin typeface="Calibri body"/>
              <a:ea typeface="Zen Kaku Gothic New" pitchFamily="2" charset="-128"/>
            </a:endParaRPr>
          </a:p>
        </p:txBody>
      </p:sp>
      <p:pic>
        <p:nvPicPr>
          <p:cNvPr id="3" name="Picture 2">
            <a:extLst>
              <a:ext uri="{FF2B5EF4-FFF2-40B4-BE49-F238E27FC236}">
                <a16:creationId xmlns:a16="http://schemas.microsoft.com/office/drawing/2014/main" id="{231666E0-B074-69F3-D044-38231785ED2A}"/>
              </a:ext>
            </a:extLst>
          </p:cNvPr>
          <p:cNvPicPr>
            <a:picLocks noChangeAspect="1"/>
          </p:cNvPicPr>
          <p:nvPr/>
        </p:nvPicPr>
        <p:blipFill>
          <a:blip r:embed="rId3"/>
          <a:stretch>
            <a:fillRect/>
          </a:stretch>
        </p:blipFill>
        <p:spPr>
          <a:xfrm>
            <a:off x="1427296" y="1485033"/>
            <a:ext cx="8856981" cy="4126057"/>
          </a:xfrm>
          <a:prstGeom prst="rect">
            <a:avLst/>
          </a:prstGeom>
        </p:spPr>
      </p:pic>
    </p:spTree>
    <p:extLst>
      <p:ext uri="{BB962C8B-B14F-4D97-AF65-F5344CB8AC3E}">
        <p14:creationId xmlns:p14="http://schemas.microsoft.com/office/powerpoint/2010/main" val="201094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16D433-8DF3-3E10-2B64-A6272BF2D0F8}"/>
              </a:ext>
            </a:extLst>
          </p:cNvPr>
          <p:cNvGraphicFramePr>
            <a:graphicFrameLocks noGrp="1"/>
          </p:cNvGraphicFramePr>
          <p:nvPr/>
        </p:nvGraphicFramePr>
        <p:xfrm>
          <a:off x="452824" y="1388075"/>
          <a:ext cx="2761988" cy="1726148"/>
        </p:xfrm>
        <a:graphic>
          <a:graphicData uri="http://schemas.openxmlformats.org/drawingml/2006/table">
            <a:tbl>
              <a:tblPr firstRow="1" bandRow="1">
                <a:tableStyleId>{912C8C85-51F0-491E-9774-3900AFEF0FD7}</a:tableStyleId>
              </a:tblPr>
              <a:tblGrid>
                <a:gridCol w="2761988">
                  <a:extLst>
                    <a:ext uri="{9D8B030D-6E8A-4147-A177-3AD203B41FA5}">
                      <a16:colId xmlns:a16="http://schemas.microsoft.com/office/drawing/2014/main" val="224891531"/>
                    </a:ext>
                  </a:extLst>
                </a:gridCol>
              </a:tblGrid>
              <a:tr h="296203">
                <a:tc>
                  <a:txBody>
                    <a:bodyPr/>
                    <a:lstStyle/>
                    <a:p>
                      <a:pPr lvl="0">
                        <a:buNone/>
                      </a:pPr>
                      <a:r>
                        <a:rPr lang="en-US" sz="1100">
                          <a:solidFill>
                            <a:srgbClr val="FFFFFF"/>
                          </a:solidFill>
                          <a:effectLst/>
                        </a:rPr>
                        <a:t>Monitoring tools and benchmarks</a:t>
                      </a:r>
                    </a:p>
                  </a:txBody>
                  <a:tcPr>
                    <a:solidFill>
                      <a:srgbClr val="50AB8E"/>
                    </a:solidFill>
                  </a:tcPr>
                </a:tc>
                <a:extLst>
                  <a:ext uri="{0D108BD9-81ED-4DB2-BD59-A6C34878D82A}">
                    <a16:rowId xmlns:a16="http://schemas.microsoft.com/office/drawing/2014/main" val="1154483557"/>
                  </a:ext>
                </a:extLst>
              </a:tr>
              <a:tr h="285989">
                <a:tc>
                  <a:txBody>
                    <a:bodyPr/>
                    <a:lstStyle/>
                    <a:p>
                      <a:pPr fontAlgn="base"/>
                      <a:r>
                        <a:rPr lang="en-US" sz="1050">
                          <a:solidFill>
                            <a:srgbClr val="164A3A"/>
                          </a:solidFill>
                          <a:effectLst/>
                        </a:rPr>
                        <a:t>FAO SAFA Guidelines</a:t>
                      </a:r>
                    </a:p>
                  </a:txBody>
                  <a:tcPr anchor="ctr"/>
                </a:tc>
                <a:extLst>
                  <a:ext uri="{0D108BD9-81ED-4DB2-BD59-A6C34878D82A}">
                    <a16:rowId xmlns:a16="http://schemas.microsoft.com/office/drawing/2014/main" val="2009416874"/>
                  </a:ext>
                </a:extLst>
              </a:tr>
              <a:tr h="285989">
                <a:tc>
                  <a:txBody>
                    <a:bodyPr/>
                    <a:lstStyle/>
                    <a:p>
                      <a:pPr lvl="0">
                        <a:buNone/>
                      </a:pPr>
                      <a:r>
                        <a:rPr lang="en-US" sz="1050" b="0" i="0" u="none" strike="noStrike" noProof="0">
                          <a:solidFill>
                            <a:srgbClr val="164A3A"/>
                          </a:solidFill>
                          <a:effectLst/>
                          <a:latin typeface="Calibri"/>
                        </a:rPr>
                        <a:t>ITC Standards map</a:t>
                      </a:r>
                      <a:endParaRPr lang="en-US" sz="1050" b="0" i="0">
                        <a:solidFill>
                          <a:srgbClr val="164A3A"/>
                        </a:solidFill>
                        <a:latin typeface="Calibri"/>
                      </a:endParaRPr>
                    </a:p>
                  </a:txBody>
                  <a:tcPr anchor="ctr"/>
                </a:tc>
                <a:extLst>
                  <a:ext uri="{0D108BD9-81ED-4DB2-BD59-A6C34878D82A}">
                    <a16:rowId xmlns:a16="http://schemas.microsoft.com/office/drawing/2014/main" val="395695400"/>
                  </a:ext>
                </a:extLst>
              </a:tr>
              <a:tr h="285989">
                <a:tc>
                  <a:txBody>
                    <a:bodyPr/>
                    <a:lstStyle/>
                    <a:p>
                      <a:pPr lvl="0">
                        <a:buNone/>
                      </a:pPr>
                      <a:r>
                        <a:rPr lang="en-US" sz="1050" b="0" i="0" u="none" strike="noStrike" noProof="0">
                          <a:solidFill>
                            <a:srgbClr val="164A3A"/>
                          </a:solidFill>
                          <a:effectLst/>
                          <a:latin typeface="Calibri"/>
                        </a:rPr>
                        <a:t>SSCI Benchmarking requirements tool</a:t>
                      </a:r>
                      <a:endParaRPr lang="en-US" sz="1050" b="0" i="0">
                        <a:solidFill>
                          <a:srgbClr val="164A3A"/>
                        </a:solidFill>
                        <a:latin typeface="Calibri"/>
                      </a:endParaRPr>
                    </a:p>
                  </a:txBody>
                  <a:tcPr anchor="ctr"/>
                </a:tc>
                <a:extLst>
                  <a:ext uri="{0D108BD9-81ED-4DB2-BD59-A6C34878D82A}">
                    <a16:rowId xmlns:a16="http://schemas.microsoft.com/office/drawing/2014/main" val="2139867134"/>
                  </a:ext>
                </a:extLst>
              </a:tr>
              <a:tr h="285989">
                <a:tc>
                  <a:txBody>
                    <a:bodyPr/>
                    <a:lstStyle/>
                    <a:p>
                      <a:pPr fontAlgn="base"/>
                      <a:r>
                        <a:rPr lang="en-US" sz="1050">
                          <a:solidFill>
                            <a:srgbClr val="164A3A"/>
                          </a:solidFill>
                          <a:effectLst/>
                        </a:rPr>
                        <a:t>SSCT by </a:t>
                      </a:r>
                      <a:r>
                        <a:rPr lang="en-US" sz="1050" err="1">
                          <a:solidFill>
                            <a:srgbClr val="164A3A"/>
                          </a:solidFill>
                          <a:effectLst/>
                        </a:rPr>
                        <a:t>Siegelklarhait</a:t>
                      </a:r>
                      <a:endParaRPr lang="en-US" sz="1050">
                        <a:solidFill>
                          <a:srgbClr val="164A3A"/>
                        </a:solidFill>
                        <a:effectLst/>
                      </a:endParaRPr>
                    </a:p>
                  </a:txBody>
                  <a:tcPr anchor="ctr"/>
                </a:tc>
                <a:extLst>
                  <a:ext uri="{0D108BD9-81ED-4DB2-BD59-A6C34878D82A}">
                    <a16:rowId xmlns:a16="http://schemas.microsoft.com/office/drawing/2014/main" val="1663473398"/>
                  </a:ext>
                </a:extLst>
              </a:tr>
              <a:tr h="285989">
                <a:tc>
                  <a:txBody>
                    <a:bodyPr/>
                    <a:lstStyle/>
                    <a:p>
                      <a:pPr lvl="0" algn="l">
                        <a:lnSpc>
                          <a:spcPct val="100000"/>
                        </a:lnSpc>
                        <a:spcBef>
                          <a:spcPts val="0"/>
                        </a:spcBef>
                        <a:spcAft>
                          <a:spcPts val="0"/>
                        </a:spcAft>
                        <a:buNone/>
                      </a:pPr>
                      <a:r>
                        <a:rPr lang="en-US" sz="1050" b="0" i="0" u="none" strike="noStrike" noProof="0">
                          <a:solidFill>
                            <a:srgbClr val="164A3A"/>
                          </a:solidFill>
                          <a:effectLst/>
                          <a:latin typeface="Calibri"/>
                        </a:rPr>
                        <a:t>WWF CAT tool</a:t>
                      </a:r>
                    </a:p>
                  </a:txBody>
                  <a:tcPr anchor="ctr"/>
                </a:tc>
                <a:extLst>
                  <a:ext uri="{0D108BD9-81ED-4DB2-BD59-A6C34878D82A}">
                    <a16:rowId xmlns:a16="http://schemas.microsoft.com/office/drawing/2014/main" val="2323493673"/>
                  </a:ext>
                </a:extLst>
              </a:tr>
            </a:tbl>
          </a:graphicData>
        </a:graphic>
      </p:graphicFrame>
      <p:graphicFrame>
        <p:nvGraphicFramePr>
          <p:cNvPr id="2" name="Table 1">
            <a:extLst>
              <a:ext uri="{FF2B5EF4-FFF2-40B4-BE49-F238E27FC236}">
                <a16:creationId xmlns:a16="http://schemas.microsoft.com/office/drawing/2014/main" id="{C431D637-886A-F795-B29C-08700708DC09}"/>
              </a:ext>
            </a:extLst>
          </p:cNvPr>
          <p:cNvGraphicFramePr>
            <a:graphicFrameLocks noGrp="1"/>
          </p:cNvGraphicFramePr>
          <p:nvPr/>
        </p:nvGraphicFramePr>
        <p:xfrm>
          <a:off x="3577212" y="1407125"/>
          <a:ext cx="2761988" cy="3910938"/>
        </p:xfrm>
        <a:graphic>
          <a:graphicData uri="http://schemas.openxmlformats.org/drawingml/2006/table">
            <a:tbl>
              <a:tblPr firstRow="1" bandRow="1">
                <a:tableStyleId>{912C8C85-51F0-491E-9774-3900AFEF0FD7}</a:tableStyleId>
              </a:tblPr>
              <a:tblGrid>
                <a:gridCol w="2761988">
                  <a:extLst>
                    <a:ext uri="{9D8B030D-6E8A-4147-A177-3AD203B41FA5}">
                      <a16:colId xmlns:a16="http://schemas.microsoft.com/office/drawing/2014/main" val="224891531"/>
                    </a:ext>
                  </a:extLst>
                </a:gridCol>
              </a:tblGrid>
              <a:tr h="266492">
                <a:tc>
                  <a:txBody>
                    <a:bodyPr/>
                    <a:lstStyle/>
                    <a:p>
                      <a:pPr lvl="0">
                        <a:buNone/>
                      </a:pPr>
                      <a:r>
                        <a:rPr lang="en-US" sz="1100">
                          <a:solidFill>
                            <a:srgbClr val="FFFFFF"/>
                          </a:solidFill>
                          <a:effectLst/>
                        </a:rPr>
                        <a:t>General standards and guidelines</a:t>
                      </a:r>
                    </a:p>
                  </a:txBody>
                  <a:tcPr>
                    <a:solidFill>
                      <a:srgbClr val="50AB8E"/>
                    </a:solidFill>
                  </a:tcPr>
                </a:tc>
                <a:extLst>
                  <a:ext uri="{0D108BD9-81ED-4DB2-BD59-A6C34878D82A}">
                    <a16:rowId xmlns:a16="http://schemas.microsoft.com/office/drawing/2014/main" val="1154483557"/>
                  </a:ext>
                </a:extLst>
              </a:tr>
              <a:tr h="244257">
                <a:tc>
                  <a:txBody>
                    <a:bodyPr/>
                    <a:lstStyle/>
                    <a:p>
                      <a:pPr marL="0" lvl="0" indent="0" algn="l">
                        <a:lnSpc>
                          <a:spcPct val="100000"/>
                        </a:lnSpc>
                        <a:buNone/>
                      </a:pPr>
                      <a:r>
                        <a:rPr lang="en-US" sz="1050" b="0" i="0" u="none" strike="noStrike" baseline="0" noProof="0">
                          <a:solidFill>
                            <a:srgbClr val="164A3A"/>
                          </a:solidFill>
                          <a:effectLst/>
                          <a:latin typeface="Calibri"/>
                        </a:rPr>
                        <a:t>The Accountability Framework Principles and guidance documents (Afi)</a:t>
                      </a:r>
                      <a:endParaRPr lang="en-US" sz="1050">
                        <a:solidFill>
                          <a:srgbClr val="164A3A"/>
                        </a:solidFill>
                      </a:endParaRPr>
                    </a:p>
                  </a:txBody>
                  <a:tcPr anchor="ctr"/>
                </a:tc>
                <a:extLst>
                  <a:ext uri="{0D108BD9-81ED-4DB2-BD59-A6C34878D82A}">
                    <a16:rowId xmlns:a16="http://schemas.microsoft.com/office/drawing/2014/main" val="102038128"/>
                  </a:ext>
                </a:extLst>
              </a:tr>
              <a:tr h="244257">
                <a:tc>
                  <a:txBody>
                    <a:bodyPr/>
                    <a:lstStyle/>
                    <a:p>
                      <a:pPr lvl="0" algn="l">
                        <a:lnSpc>
                          <a:spcPct val="100000"/>
                        </a:lnSpc>
                        <a:spcBef>
                          <a:spcPts val="0"/>
                        </a:spcBef>
                        <a:spcAft>
                          <a:spcPts val="0"/>
                        </a:spcAft>
                        <a:buNone/>
                      </a:pPr>
                      <a:r>
                        <a:rPr lang="en-US" sz="1050" b="0" i="0" u="none" strike="noStrike" baseline="0" noProof="0">
                          <a:solidFill>
                            <a:srgbClr val="164A3A"/>
                          </a:solidFill>
                          <a:effectLst/>
                          <a:latin typeface="Calibri"/>
                        </a:rPr>
                        <a:t>Cradle to Cradle</a:t>
                      </a:r>
                    </a:p>
                  </a:txBody>
                  <a:tcPr anchor="ctr"/>
                </a:tc>
                <a:extLst>
                  <a:ext uri="{0D108BD9-81ED-4DB2-BD59-A6C34878D82A}">
                    <a16:rowId xmlns:a16="http://schemas.microsoft.com/office/drawing/2014/main" val="2009416874"/>
                  </a:ext>
                </a:extLst>
              </a:tr>
              <a:tr h="244257">
                <a:tc>
                  <a:txBody>
                    <a:bodyPr/>
                    <a:lstStyle/>
                    <a:p>
                      <a:pPr marL="0" lvl="0" indent="0" algn="l">
                        <a:lnSpc>
                          <a:spcPct val="100000"/>
                        </a:lnSpc>
                        <a:buNone/>
                      </a:pPr>
                      <a:r>
                        <a:rPr lang="en-US" sz="1050" b="0" i="0" u="none" strike="noStrike" noProof="0">
                          <a:solidFill>
                            <a:srgbClr val="164A3A"/>
                          </a:solidFill>
                          <a:effectLst/>
                          <a:latin typeface="Calibri"/>
                        </a:rPr>
                        <a:t>FAO Framework for environmental and social management 2022 </a:t>
                      </a:r>
                      <a:endParaRPr lang="en-US" sz="1050">
                        <a:solidFill>
                          <a:srgbClr val="164A3A"/>
                        </a:solidFill>
                      </a:endParaRPr>
                    </a:p>
                  </a:txBody>
                  <a:tcPr anchor="ctr"/>
                </a:tc>
                <a:extLst>
                  <a:ext uri="{0D108BD9-81ED-4DB2-BD59-A6C34878D82A}">
                    <a16:rowId xmlns:a16="http://schemas.microsoft.com/office/drawing/2014/main" val="3861652001"/>
                  </a:ext>
                </a:extLst>
              </a:tr>
              <a:tr h="263046">
                <a:tc>
                  <a:txBody>
                    <a:bodyPr/>
                    <a:lstStyle/>
                    <a:p>
                      <a:pPr marL="0" lvl="0" indent="0" algn="l">
                        <a:lnSpc>
                          <a:spcPct val="100000"/>
                        </a:lnSpc>
                        <a:buNone/>
                      </a:pPr>
                      <a:r>
                        <a:rPr lang="en-US" sz="1050" b="0" i="0" u="none" strike="noStrike" noProof="0">
                          <a:solidFill>
                            <a:srgbClr val="164A3A"/>
                          </a:solidFill>
                          <a:effectLst/>
                          <a:latin typeface="Calibri"/>
                        </a:rPr>
                        <a:t>HCV guidelines</a:t>
                      </a:r>
                      <a:endParaRPr lang="en-US" sz="1050">
                        <a:solidFill>
                          <a:srgbClr val="164A3A"/>
                        </a:solidFill>
                      </a:endParaRPr>
                    </a:p>
                  </a:txBody>
                  <a:tcPr anchor="ctr"/>
                </a:tc>
                <a:extLst>
                  <a:ext uri="{0D108BD9-81ED-4DB2-BD59-A6C34878D82A}">
                    <a16:rowId xmlns:a16="http://schemas.microsoft.com/office/drawing/2014/main" val="4152621497"/>
                  </a:ext>
                </a:extLst>
              </a:tr>
              <a:tr h="244257">
                <a:tc>
                  <a:txBody>
                    <a:bodyPr/>
                    <a:lstStyle/>
                    <a:p>
                      <a:pPr marL="0" lvl="0" indent="0" algn="l">
                        <a:lnSpc>
                          <a:spcPct val="100000"/>
                        </a:lnSpc>
                        <a:buNone/>
                      </a:pPr>
                      <a:r>
                        <a:rPr lang="en-US" sz="1050" b="0" i="0" u="none" strike="noStrike" noProof="0">
                          <a:solidFill>
                            <a:srgbClr val="164A3A"/>
                          </a:solidFill>
                          <a:latin typeface="Calibri"/>
                        </a:rPr>
                        <a:t>ILO Standards and Principles</a:t>
                      </a:r>
                      <a:endParaRPr lang="en-US" sz="1050">
                        <a:solidFill>
                          <a:srgbClr val="164A3A"/>
                        </a:solidFill>
                      </a:endParaRPr>
                    </a:p>
                  </a:txBody>
                  <a:tcPr anchor="ctr"/>
                </a:tc>
                <a:extLst>
                  <a:ext uri="{0D108BD9-81ED-4DB2-BD59-A6C34878D82A}">
                    <a16:rowId xmlns:a16="http://schemas.microsoft.com/office/drawing/2014/main" val="2323493673"/>
                  </a:ext>
                </a:extLst>
              </a:tr>
              <a:tr h="272441">
                <a:tc>
                  <a:txBody>
                    <a:bodyPr/>
                    <a:lstStyle/>
                    <a:p>
                      <a:pPr lvl="0">
                        <a:buNone/>
                      </a:pPr>
                      <a:r>
                        <a:rPr lang="en-US" sz="1050" b="0" i="0" u="none" strike="noStrike" noProof="0">
                          <a:solidFill>
                            <a:srgbClr val="164A3A"/>
                          </a:solidFill>
                          <a:effectLst/>
                          <a:latin typeface="Calibri"/>
                        </a:rPr>
                        <a:t>ISEAL guidelines</a:t>
                      </a:r>
                      <a:endParaRPr lang="en-US" sz="1050">
                        <a:solidFill>
                          <a:srgbClr val="164A3A"/>
                        </a:solidFill>
                      </a:endParaRPr>
                    </a:p>
                  </a:txBody>
                  <a:tcPr anchor="ctr"/>
                </a:tc>
                <a:extLst>
                  <a:ext uri="{0D108BD9-81ED-4DB2-BD59-A6C34878D82A}">
                    <a16:rowId xmlns:a16="http://schemas.microsoft.com/office/drawing/2014/main" val="3185878253"/>
                  </a:ext>
                </a:extLst>
              </a:tr>
              <a:tr h="272441">
                <a:tc>
                  <a:txBody>
                    <a:bodyPr/>
                    <a:lstStyle/>
                    <a:p>
                      <a:pPr lvl="0">
                        <a:buNone/>
                      </a:pPr>
                      <a:r>
                        <a:rPr lang="en-US" sz="1050" b="0" i="0" u="none" strike="noStrike" noProof="0">
                          <a:solidFill>
                            <a:srgbClr val="164A3A"/>
                          </a:solidFill>
                          <a:effectLst/>
                          <a:latin typeface="Calibri"/>
                        </a:rPr>
                        <a:t>ISO Net zero guidelines</a:t>
                      </a:r>
                      <a:endParaRPr lang="en-US" sz="1050">
                        <a:solidFill>
                          <a:srgbClr val="164A3A"/>
                        </a:solidFill>
                      </a:endParaRPr>
                    </a:p>
                  </a:txBody>
                  <a:tcPr anchor="ctr"/>
                </a:tc>
                <a:extLst>
                  <a:ext uri="{0D108BD9-81ED-4DB2-BD59-A6C34878D82A}">
                    <a16:rowId xmlns:a16="http://schemas.microsoft.com/office/drawing/2014/main" val="2471920362"/>
                  </a:ext>
                </a:extLst>
              </a:tr>
              <a:tr h="263046">
                <a:tc>
                  <a:txBody>
                    <a:bodyPr/>
                    <a:lstStyle/>
                    <a:p>
                      <a:pPr marL="0" lvl="0" indent="0" algn="l">
                        <a:lnSpc>
                          <a:spcPct val="100000"/>
                        </a:lnSpc>
                        <a:buNone/>
                      </a:pPr>
                      <a:r>
                        <a:rPr lang="en-US" sz="1050" b="0" i="0" u="none" strike="noStrike" noProof="0">
                          <a:solidFill>
                            <a:srgbClr val="164A3A"/>
                          </a:solidFill>
                          <a:effectLst/>
                          <a:latin typeface="Calibri"/>
                        </a:rPr>
                        <a:t>ISO 13065</a:t>
                      </a:r>
                      <a:endParaRPr lang="en-US" sz="1050">
                        <a:solidFill>
                          <a:srgbClr val="164A3A"/>
                        </a:solidFill>
                      </a:endParaRPr>
                    </a:p>
                  </a:txBody>
                  <a:tcPr anchor="ctr"/>
                </a:tc>
                <a:extLst>
                  <a:ext uri="{0D108BD9-81ED-4DB2-BD59-A6C34878D82A}">
                    <a16:rowId xmlns:a16="http://schemas.microsoft.com/office/drawing/2014/main" val="640305412"/>
                  </a:ext>
                </a:extLst>
              </a:tr>
              <a:tr h="272441">
                <a:tc>
                  <a:txBody>
                    <a:bodyPr/>
                    <a:lstStyle/>
                    <a:p>
                      <a:pPr marL="0" lvl="0" indent="0" algn="l">
                        <a:lnSpc>
                          <a:spcPct val="100000"/>
                        </a:lnSpc>
                        <a:buNone/>
                      </a:pPr>
                      <a:r>
                        <a:rPr lang="en-US" sz="1050" b="0" i="0" u="none" strike="noStrike" noProof="0">
                          <a:solidFill>
                            <a:srgbClr val="164A3A"/>
                          </a:solidFill>
                          <a:effectLst/>
                          <a:latin typeface="Calibri"/>
                        </a:rPr>
                        <a:t>NEN-EN 16751</a:t>
                      </a:r>
                      <a:endParaRPr lang="en-US" sz="1050">
                        <a:solidFill>
                          <a:srgbClr val="164A3A"/>
                        </a:solidFill>
                      </a:endParaRPr>
                    </a:p>
                  </a:txBody>
                  <a:tcPr anchor="ctr"/>
                </a:tc>
                <a:extLst>
                  <a:ext uri="{0D108BD9-81ED-4DB2-BD59-A6C34878D82A}">
                    <a16:rowId xmlns:a16="http://schemas.microsoft.com/office/drawing/2014/main" val="4091308319"/>
                  </a:ext>
                </a:extLst>
              </a:tr>
              <a:tr h="291230">
                <a:tc>
                  <a:txBody>
                    <a:bodyPr/>
                    <a:lstStyle/>
                    <a:p>
                      <a:pPr lvl="0" algn="l">
                        <a:lnSpc>
                          <a:spcPct val="100000"/>
                        </a:lnSpc>
                        <a:spcBef>
                          <a:spcPts val="0"/>
                        </a:spcBef>
                        <a:spcAft>
                          <a:spcPts val="0"/>
                        </a:spcAft>
                        <a:buNone/>
                      </a:pPr>
                      <a:r>
                        <a:rPr lang="en-US" sz="1050" b="0" i="0" u="none" strike="noStrike" noProof="0">
                          <a:solidFill>
                            <a:srgbClr val="164A3A"/>
                          </a:solidFill>
                          <a:effectLst/>
                          <a:latin typeface="Calibri"/>
                        </a:rPr>
                        <a:t>SBTI FLAG requirements</a:t>
                      </a:r>
                      <a:endParaRPr lang="en-US" sz="1050">
                        <a:solidFill>
                          <a:srgbClr val="164A3A"/>
                        </a:solidFill>
                      </a:endParaRPr>
                    </a:p>
                  </a:txBody>
                  <a:tcPr anchor="ctr"/>
                </a:tc>
                <a:extLst>
                  <a:ext uri="{0D108BD9-81ED-4DB2-BD59-A6C34878D82A}">
                    <a16:rowId xmlns:a16="http://schemas.microsoft.com/office/drawing/2014/main" val="2083577640"/>
                  </a:ext>
                </a:extLst>
              </a:tr>
              <a:tr h="272441">
                <a:tc>
                  <a:txBody>
                    <a:bodyPr/>
                    <a:lstStyle/>
                    <a:p>
                      <a:pPr lvl="0">
                        <a:buNone/>
                      </a:pPr>
                      <a:r>
                        <a:rPr lang="en-US" sz="1050" b="0" i="0" u="none" strike="noStrike" noProof="0">
                          <a:solidFill>
                            <a:srgbClr val="164A3A"/>
                          </a:solidFill>
                          <a:effectLst/>
                          <a:latin typeface="Calibri"/>
                        </a:rPr>
                        <a:t>UNCTAD 2020 Framework for the VSS assessment toolkit</a:t>
                      </a:r>
                      <a:endParaRPr lang="en-US" sz="1050">
                        <a:solidFill>
                          <a:srgbClr val="164A3A"/>
                        </a:solidFill>
                      </a:endParaRPr>
                    </a:p>
                  </a:txBody>
                  <a:tcPr anchor="ctr"/>
                </a:tc>
                <a:extLst>
                  <a:ext uri="{0D108BD9-81ED-4DB2-BD59-A6C34878D82A}">
                    <a16:rowId xmlns:a16="http://schemas.microsoft.com/office/drawing/2014/main" val="705788716"/>
                  </a:ext>
                </a:extLst>
              </a:tr>
              <a:tr h="272441">
                <a:tc>
                  <a:txBody>
                    <a:bodyPr/>
                    <a:lstStyle/>
                    <a:p>
                      <a:pPr lvl="0" algn="l">
                        <a:lnSpc>
                          <a:spcPct val="100000"/>
                        </a:lnSpc>
                        <a:spcBef>
                          <a:spcPts val="0"/>
                        </a:spcBef>
                        <a:spcAft>
                          <a:spcPts val="0"/>
                        </a:spcAft>
                        <a:buNone/>
                      </a:pPr>
                      <a:r>
                        <a:rPr lang="en-US" sz="1050" b="0" i="0" u="none" strike="noStrike" noProof="0">
                          <a:solidFill>
                            <a:srgbClr val="164A3A"/>
                          </a:solidFill>
                          <a:effectLst/>
                          <a:latin typeface="Calibri"/>
                        </a:rPr>
                        <a:t>UN High level Expert group Report on Net Zero</a:t>
                      </a:r>
                    </a:p>
                  </a:txBody>
                  <a:tcPr anchor="ctr"/>
                </a:tc>
                <a:extLst>
                  <a:ext uri="{0D108BD9-81ED-4DB2-BD59-A6C34878D82A}">
                    <a16:rowId xmlns:a16="http://schemas.microsoft.com/office/drawing/2014/main" val="3789268721"/>
                  </a:ext>
                </a:extLst>
              </a:tr>
            </a:tbl>
          </a:graphicData>
        </a:graphic>
      </p:graphicFrame>
      <p:graphicFrame>
        <p:nvGraphicFramePr>
          <p:cNvPr id="3" name="Table 2">
            <a:extLst>
              <a:ext uri="{FF2B5EF4-FFF2-40B4-BE49-F238E27FC236}">
                <a16:creationId xmlns:a16="http://schemas.microsoft.com/office/drawing/2014/main" id="{0AC40DE9-D969-0C9D-D35B-1D4154910E33}"/>
              </a:ext>
            </a:extLst>
          </p:cNvPr>
          <p:cNvGraphicFramePr>
            <a:graphicFrameLocks noGrp="1"/>
          </p:cNvGraphicFramePr>
          <p:nvPr/>
        </p:nvGraphicFramePr>
        <p:xfrm>
          <a:off x="452823" y="3230293"/>
          <a:ext cx="2752592" cy="2644732"/>
        </p:xfrm>
        <a:graphic>
          <a:graphicData uri="http://schemas.openxmlformats.org/drawingml/2006/table">
            <a:tbl>
              <a:tblPr firstRow="1" bandRow="1">
                <a:tableStyleId>{912C8C85-51F0-491E-9774-3900AFEF0FD7}</a:tableStyleId>
              </a:tblPr>
              <a:tblGrid>
                <a:gridCol w="2752592">
                  <a:extLst>
                    <a:ext uri="{9D8B030D-6E8A-4147-A177-3AD203B41FA5}">
                      <a16:colId xmlns:a16="http://schemas.microsoft.com/office/drawing/2014/main" val="224891531"/>
                    </a:ext>
                  </a:extLst>
                </a:gridCol>
              </a:tblGrid>
              <a:tr h="296203">
                <a:tc>
                  <a:txBody>
                    <a:bodyPr/>
                    <a:lstStyle/>
                    <a:p>
                      <a:pPr lvl="0">
                        <a:buNone/>
                      </a:pPr>
                      <a:r>
                        <a:rPr lang="en-US" sz="1100">
                          <a:solidFill>
                            <a:srgbClr val="FFFFFF"/>
                          </a:solidFill>
                          <a:effectLst/>
                        </a:rPr>
                        <a:t>Certification standards</a:t>
                      </a:r>
                    </a:p>
                  </a:txBody>
                  <a:tcPr anchor="ctr">
                    <a:solidFill>
                      <a:srgbClr val="50AB8E"/>
                    </a:solidFill>
                  </a:tcPr>
                </a:tc>
                <a:extLst>
                  <a:ext uri="{0D108BD9-81ED-4DB2-BD59-A6C34878D82A}">
                    <a16:rowId xmlns:a16="http://schemas.microsoft.com/office/drawing/2014/main" val="1154483557"/>
                  </a:ext>
                </a:extLst>
              </a:tr>
              <a:tr h="285989">
                <a:tc>
                  <a:txBody>
                    <a:bodyPr/>
                    <a:lstStyle/>
                    <a:p>
                      <a:pPr lvl="0">
                        <a:buNone/>
                      </a:pPr>
                      <a:r>
                        <a:rPr lang="en-US" sz="1050" b="0" i="0" u="none" strike="noStrike" noProof="0">
                          <a:solidFill>
                            <a:srgbClr val="164A3A"/>
                          </a:solidFill>
                          <a:effectLst/>
                          <a:latin typeface="+mn-lt"/>
                        </a:rPr>
                        <a:t>Better Cotton</a:t>
                      </a:r>
                      <a:endParaRPr lang="en-US" sz="1050">
                        <a:solidFill>
                          <a:srgbClr val="164A3A"/>
                        </a:solidFill>
                        <a:latin typeface="+mn-lt"/>
                      </a:endParaRPr>
                    </a:p>
                  </a:txBody>
                  <a:tcPr anchor="ctr"/>
                </a:tc>
                <a:extLst>
                  <a:ext uri="{0D108BD9-81ED-4DB2-BD59-A6C34878D82A}">
                    <a16:rowId xmlns:a16="http://schemas.microsoft.com/office/drawing/2014/main" val="2009416874"/>
                  </a:ext>
                </a:extLst>
              </a:tr>
              <a:tr h="285989">
                <a:tc>
                  <a:txBody>
                    <a:bodyPr/>
                    <a:lstStyle/>
                    <a:p>
                      <a:pPr lvl="0">
                        <a:buNone/>
                      </a:pPr>
                      <a:r>
                        <a:rPr lang="en-US" sz="1050" b="0" i="0" u="none" strike="noStrike" noProof="0">
                          <a:solidFill>
                            <a:srgbClr val="164A3A"/>
                          </a:solidFill>
                          <a:effectLst/>
                          <a:latin typeface="+mn-lt"/>
                        </a:rPr>
                        <a:t>FSC</a:t>
                      </a:r>
                      <a:endParaRPr lang="en-US" sz="1050">
                        <a:solidFill>
                          <a:srgbClr val="164A3A"/>
                        </a:solidFill>
                        <a:latin typeface="+mn-lt"/>
                      </a:endParaRPr>
                    </a:p>
                  </a:txBody>
                  <a:tcPr anchor="ctr"/>
                </a:tc>
                <a:extLst>
                  <a:ext uri="{0D108BD9-81ED-4DB2-BD59-A6C34878D82A}">
                    <a16:rowId xmlns:a16="http://schemas.microsoft.com/office/drawing/2014/main" val="395695400"/>
                  </a:ext>
                </a:extLst>
              </a:tr>
              <a:tr h="285989">
                <a:tc>
                  <a:txBody>
                    <a:bodyPr/>
                    <a:lstStyle/>
                    <a:p>
                      <a:pPr lvl="0">
                        <a:buNone/>
                      </a:pPr>
                      <a:r>
                        <a:rPr lang="en-US" sz="1050" b="0" i="0" u="none" strike="noStrike" noProof="0">
                          <a:solidFill>
                            <a:srgbClr val="164A3A"/>
                          </a:solidFill>
                          <a:effectLst/>
                          <a:latin typeface="+mn-lt"/>
                        </a:rPr>
                        <a:t>Global GAP</a:t>
                      </a:r>
                      <a:endParaRPr lang="en-US" sz="1050">
                        <a:solidFill>
                          <a:srgbClr val="164A3A"/>
                        </a:solidFill>
                        <a:latin typeface="+mn-lt"/>
                      </a:endParaRPr>
                    </a:p>
                  </a:txBody>
                  <a:tcPr anchor="ctr"/>
                </a:tc>
                <a:extLst>
                  <a:ext uri="{0D108BD9-81ED-4DB2-BD59-A6C34878D82A}">
                    <a16:rowId xmlns:a16="http://schemas.microsoft.com/office/drawing/2014/main" val="2139867134"/>
                  </a:ext>
                </a:extLst>
              </a:tr>
              <a:tr h="285989">
                <a:tc>
                  <a:txBody>
                    <a:bodyPr/>
                    <a:lstStyle/>
                    <a:p>
                      <a:pPr lvl="0">
                        <a:buNone/>
                      </a:pPr>
                      <a:r>
                        <a:rPr lang="en-US" sz="1050">
                          <a:solidFill>
                            <a:srgbClr val="164A3A"/>
                          </a:solidFill>
                          <a:effectLst/>
                          <a:latin typeface="+mn-lt"/>
                        </a:rPr>
                        <a:t>ISCC</a:t>
                      </a:r>
                    </a:p>
                  </a:txBody>
                  <a:tcPr anchor="ctr"/>
                </a:tc>
                <a:extLst>
                  <a:ext uri="{0D108BD9-81ED-4DB2-BD59-A6C34878D82A}">
                    <a16:rowId xmlns:a16="http://schemas.microsoft.com/office/drawing/2014/main" val="1663473398"/>
                  </a:ext>
                </a:extLst>
              </a:tr>
              <a:tr h="263046">
                <a:tc>
                  <a:txBody>
                    <a:bodyPr/>
                    <a:lstStyle/>
                    <a:p>
                      <a:pPr lvl="0">
                        <a:buNone/>
                      </a:pPr>
                      <a:r>
                        <a:rPr lang="en-US" sz="1050" b="0" i="0" u="none" strike="noStrike" noProof="0">
                          <a:solidFill>
                            <a:srgbClr val="164A3A"/>
                          </a:solidFill>
                          <a:effectLst/>
                          <a:latin typeface="+mn-lt"/>
                        </a:rPr>
                        <a:t>Oeko Tex Standards</a:t>
                      </a:r>
                      <a:endParaRPr lang="en-US" sz="1050">
                        <a:solidFill>
                          <a:srgbClr val="164A3A"/>
                        </a:solidFill>
                        <a:latin typeface="+mn-lt"/>
                      </a:endParaRPr>
                    </a:p>
                  </a:txBody>
                  <a:tcPr anchor="ctr"/>
                </a:tc>
                <a:extLst>
                  <a:ext uri="{0D108BD9-81ED-4DB2-BD59-A6C34878D82A}">
                    <a16:rowId xmlns:a16="http://schemas.microsoft.com/office/drawing/2014/main" val="4152621497"/>
                  </a:ext>
                </a:extLst>
              </a:tr>
              <a:tr h="285989">
                <a:tc>
                  <a:txBody>
                    <a:bodyPr/>
                    <a:lstStyle/>
                    <a:p>
                      <a:pPr lvl="0">
                        <a:buNone/>
                      </a:pPr>
                      <a:r>
                        <a:rPr lang="en-US" sz="1050" b="0" i="0" u="none" strike="noStrike" noProof="0">
                          <a:solidFill>
                            <a:srgbClr val="164A3A"/>
                          </a:solidFill>
                          <a:effectLst/>
                          <a:latin typeface="+mn-lt"/>
                        </a:rPr>
                        <a:t>Regenagri Standards</a:t>
                      </a:r>
                      <a:endParaRPr lang="en-US" sz="1050">
                        <a:solidFill>
                          <a:srgbClr val="164A3A"/>
                        </a:solidFill>
                        <a:latin typeface="+mn-lt"/>
                      </a:endParaRPr>
                    </a:p>
                  </a:txBody>
                  <a:tcPr anchor="ctr"/>
                </a:tc>
                <a:extLst>
                  <a:ext uri="{0D108BD9-81ED-4DB2-BD59-A6C34878D82A}">
                    <a16:rowId xmlns:a16="http://schemas.microsoft.com/office/drawing/2014/main" val="2323493673"/>
                  </a:ext>
                </a:extLst>
              </a:tr>
              <a:tr h="369550">
                <a:tc>
                  <a:txBody>
                    <a:bodyPr/>
                    <a:lstStyle/>
                    <a:p>
                      <a:pPr lvl="0" algn="l">
                        <a:lnSpc>
                          <a:spcPct val="100000"/>
                        </a:lnSpc>
                        <a:spcBef>
                          <a:spcPts val="0"/>
                        </a:spcBef>
                        <a:spcAft>
                          <a:spcPts val="0"/>
                        </a:spcAft>
                        <a:buNone/>
                      </a:pPr>
                      <a:r>
                        <a:rPr lang="en-US" sz="1050" b="0" i="0" u="none" strike="noStrike" noProof="0">
                          <a:solidFill>
                            <a:srgbClr val="164A3A"/>
                          </a:solidFill>
                          <a:effectLst/>
                          <a:latin typeface="+mn-lt"/>
                        </a:rPr>
                        <a:t>RSB</a:t>
                      </a:r>
                    </a:p>
                  </a:txBody>
                  <a:tcPr anchor="ctr"/>
                </a:tc>
                <a:extLst>
                  <a:ext uri="{0D108BD9-81ED-4DB2-BD59-A6C34878D82A}">
                    <a16:rowId xmlns:a16="http://schemas.microsoft.com/office/drawing/2014/main" val="1992117994"/>
                  </a:ext>
                </a:extLst>
              </a:tr>
              <a:tr h="285988">
                <a:tc>
                  <a:txBody>
                    <a:bodyPr/>
                    <a:lstStyle/>
                    <a:p>
                      <a:pPr lvl="0" algn="l">
                        <a:lnSpc>
                          <a:spcPct val="100000"/>
                        </a:lnSpc>
                        <a:spcBef>
                          <a:spcPts val="0"/>
                        </a:spcBef>
                        <a:spcAft>
                          <a:spcPts val="0"/>
                        </a:spcAft>
                        <a:buNone/>
                      </a:pPr>
                      <a:r>
                        <a:rPr lang="en-US" sz="1050" b="0" i="0" u="none" strike="noStrike" noProof="0">
                          <a:solidFill>
                            <a:srgbClr val="164A3A"/>
                          </a:solidFill>
                          <a:effectLst/>
                          <a:latin typeface="+mn-lt"/>
                        </a:rPr>
                        <a:t>RSPO</a:t>
                      </a:r>
                      <a:endParaRPr lang="en-US" sz="1050">
                        <a:solidFill>
                          <a:srgbClr val="164A3A"/>
                        </a:solidFill>
                        <a:latin typeface="+mn-lt"/>
                      </a:endParaRPr>
                    </a:p>
                  </a:txBody>
                  <a:tcPr anchor="ctr"/>
                </a:tc>
                <a:extLst>
                  <a:ext uri="{0D108BD9-81ED-4DB2-BD59-A6C34878D82A}">
                    <a16:rowId xmlns:a16="http://schemas.microsoft.com/office/drawing/2014/main" val="905845799"/>
                  </a:ext>
                </a:extLst>
              </a:tr>
            </a:tbl>
          </a:graphicData>
        </a:graphic>
      </p:graphicFrame>
      <p:graphicFrame>
        <p:nvGraphicFramePr>
          <p:cNvPr id="4" name="Table 3">
            <a:extLst>
              <a:ext uri="{FF2B5EF4-FFF2-40B4-BE49-F238E27FC236}">
                <a16:creationId xmlns:a16="http://schemas.microsoft.com/office/drawing/2014/main" id="{4612B19F-639A-4118-C292-0E3631D0C03C}"/>
              </a:ext>
            </a:extLst>
          </p:cNvPr>
          <p:cNvGraphicFramePr>
            <a:graphicFrameLocks noGrp="1"/>
          </p:cNvGraphicFramePr>
          <p:nvPr/>
        </p:nvGraphicFramePr>
        <p:xfrm>
          <a:off x="6669559" y="1426175"/>
          <a:ext cx="2445344" cy="2012136"/>
        </p:xfrm>
        <a:graphic>
          <a:graphicData uri="http://schemas.openxmlformats.org/drawingml/2006/table">
            <a:tbl>
              <a:tblPr firstRow="1" bandRow="1">
                <a:tableStyleId>{912C8C85-51F0-491E-9774-3900AFEF0FD7}</a:tableStyleId>
              </a:tblPr>
              <a:tblGrid>
                <a:gridCol w="2445344">
                  <a:extLst>
                    <a:ext uri="{9D8B030D-6E8A-4147-A177-3AD203B41FA5}">
                      <a16:colId xmlns:a16="http://schemas.microsoft.com/office/drawing/2014/main" val="224891531"/>
                    </a:ext>
                  </a:extLst>
                </a:gridCol>
              </a:tblGrid>
              <a:tr h="296203">
                <a:tc>
                  <a:txBody>
                    <a:bodyPr/>
                    <a:lstStyle/>
                    <a:p>
                      <a:pPr lvl="0">
                        <a:buNone/>
                      </a:pPr>
                      <a:r>
                        <a:rPr lang="en-US" sz="1100">
                          <a:solidFill>
                            <a:srgbClr val="FFFFFF"/>
                          </a:solidFill>
                          <a:effectLst/>
                        </a:rPr>
                        <a:t>Policies and regulations</a:t>
                      </a:r>
                    </a:p>
                  </a:txBody>
                  <a:tcPr>
                    <a:solidFill>
                      <a:srgbClr val="50AB8E"/>
                    </a:solidFill>
                  </a:tcPr>
                </a:tc>
                <a:extLst>
                  <a:ext uri="{0D108BD9-81ED-4DB2-BD59-A6C34878D82A}">
                    <a16:rowId xmlns:a16="http://schemas.microsoft.com/office/drawing/2014/main" val="1154483557"/>
                  </a:ext>
                </a:extLst>
              </a:tr>
              <a:tr h="285989">
                <a:tc>
                  <a:txBody>
                    <a:bodyPr/>
                    <a:lstStyle/>
                    <a:p>
                      <a:pPr lvl="0">
                        <a:buNone/>
                      </a:pPr>
                      <a:r>
                        <a:rPr lang="en-US" sz="1050" b="0" i="0" u="none" strike="noStrike" noProof="0">
                          <a:solidFill>
                            <a:srgbClr val="164A3A"/>
                          </a:solidFill>
                          <a:effectLst/>
                          <a:latin typeface="Calibri"/>
                        </a:rPr>
                        <a:t>CSRD</a:t>
                      </a:r>
                      <a:endParaRPr lang="en-US" sz="1050">
                        <a:solidFill>
                          <a:srgbClr val="164A3A"/>
                        </a:solidFill>
                      </a:endParaRPr>
                    </a:p>
                  </a:txBody>
                  <a:tcPr anchor="ctr"/>
                </a:tc>
                <a:extLst>
                  <a:ext uri="{0D108BD9-81ED-4DB2-BD59-A6C34878D82A}">
                    <a16:rowId xmlns:a16="http://schemas.microsoft.com/office/drawing/2014/main" val="2009416874"/>
                  </a:ext>
                </a:extLst>
              </a:tr>
              <a:tr h="285989">
                <a:tc>
                  <a:txBody>
                    <a:bodyPr/>
                    <a:lstStyle/>
                    <a:p>
                      <a:pPr lvl="0">
                        <a:buNone/>
                      </a:pPr>
                      <a:r>
                        <a:rPr lang="en-US" sz="1050" b="0" i="0" u="none" strike="noStrike" noProof="0">
                          <a:solidFill>
                            <a:srgbClr val="164A3A"/>
                          </a:solidFill>
                          <a:effectLst/>
                          <a:latin typeface="Calibri"/>
                        </a:rPr>
                        <a:t>EU Regulation 2022/996 on ILUC</a:t>
                      </a:r>
                    </a:p>
                  </a:txBody>
                  <a:tcPr anchor="ctr"/>
                </a:tc>
                <a:extLst>
                  <a:ext uri="{0D108BD9-81ED-4DB2-BD59-A6C34878D82A}">
                    <a16:rowId xmlns:a16="http://schemas.microsoft.com/office/drawing/2014/main" val="395695400"/>
                  </a:ext>
                </a:extLst>
              </a:tr>
              <a:tr h="285988">
                <a:tc>
                  <a:txBody>
                    <a:bodyPr/>
                    <a:lstStyle/>
                    <a:p>
                      <a:pPr lvl="0">
                        <a:buNone/>
                      </a:pPr>
                      <a:r>
                        <a:rPr lang="en-US" sz="1050" b="0" i="0" u="none" strike="noStrike" noProof="0">
                          <a:solidFill>
                            <a:srgbClr val="164A3A"/>
                          </a:solidFill>
                          <a:effectLst/>
                          <a:latin typeface="Calibri"/>
                        </a:rPr>
                        <a:t>EU Taxonomy</a:t>
                      </a:r>
                    </a:p>
                  </a:txBody>
                  <a:tcPr anchor="ctr"/>
                </a:tc>
                <a:extLst>
                  <a:ext uri="{0D108BD9-81ED-4DB2-BD59-A6C34878D82A}">
                    <a16:rowId xmlns:a16="http://schemas.microsoft.com/office/drawing/2014/main" val="1790340884"/>
                  </a:ext>
                </a:extLst>
              </a:tr>
              <a:tr h="285989">
                <a:tc>
                  <a:txBody>
                    <a:bodyPr/>
                    <a:lstStyle/>
                    <a:p>
                      <a:pPr lvl="0">
                        <a:buNone/>
                      </a:pPr>
                      <a:r>
                        <a:rPr lang="en-US" sz="1050" b="0" i="0" u="none" strike="noStrike" noProof="0">
                          <a:solidFill>
                            <a:srgbClr val="164A3A"/>
                          </a:solidFill>
                          <a:effectLst/>
                          <a:latin typeface="Calibri"/>
                        </a:rPr>
                        <a:t>EUDR</a:t>
                      </a:r>
                      <a:endParaRPr lang="en-US" sz="1050">
                        <a:solidFill>
                          <a:srgbClr val="164A3A"/>
                        </a:solidFill>
                      </a:endParaRPr>
                    </a:p>
                  </a:txBody>
                  <a:tcPr anchor="ctr"/>
                </a:tc>
                <a:extLst>
                  <a:ext uri="{0D108BD9-81ED-4DB2-BD59-A6C34878D82A}">
                    <a16:rowId xmlns:a16="http://schemas.microsoft.com/office/drawing/2014/main" val="2139867134"/>
                  </a:ext>
                </a:extLst>
              </a:tr>
              <a:tr h="285989">
                <a:tc>
                  <a:txBody>
                    <a:bodyPr/>
                    <a:lstStyle/>
                    <a:p>
                      <a:pPr lvl="0">
                        <a:buNone/>
                      </a:pPr>
                      <a:r>
                        <a:rPr lang="en-US" sz="1050" b="0" i="0" u="none" strike="noStrike" noProof="0">
                          <a:solidFill>
                            <a:srgbClr val="164A3A"/>
                          </a:solidFill>
                          <a:effectLst/>
                          <a:latin typeface="Calibri"/>
                        </a:rPr>
                        <a:t>ESRS</a:t>
                      </a:r>
                      <a:endParaRPr lang="en-US" sz="1050">
                        <a:solidFill>
                          <a:srgbClr val="164A3A"/>
                        </a:solidFill>
                      </a:endParaRPr>
                    </a:p>
                  </a:txBody>
                  <a:tcPr anchor="ctr"/>
                </a:tc>
                <a:extLst>
                  <a:ext uri="{0D108BD9-81ED-4DB2-BD59-A6C34878D82A}">
                    <a16:rowId xmlns:a16="http://schemas.microsoft.com/office/drawing/2014/main" val="1663473398"/>
                  </a:ext>
                </a:extLst>
              </a:tr>
              <a:tr h="285989">
                <a:tc>
                  <a:txBody>
                    <a:bodyPr/>
                    <a:lstStyle/>
                    <a:p>
                      <a:pPr lvl="0">
                        <a:buNone/>
                      </a:pPr>
                      <a:r>
                        <a:rPr lang="en-US" sz="1050" b="0" i="0" u="none" strike="noStrike" noProof="0">
                          <a:solidFill>
                            <a:srgbClr val="164A3A"/>
                          </a:solidFill>
                          <a:effectLst/>
                          <a:latin typeface="Calibri"/>
                        </a:rPr>
                        <a:t>RED II</a:t>
                      </a:r>
                    </a:p>
                  </a:txBody>
                  <a:tcPr anchor="ctr"/>
                </a:tc>
                <a:extLst>
                  <a:ext uri="{0D108BD9-81ED-4DB2-BD59-A6C34878D82A}">
                    <a16:rowId xmlns:a16="http://schemas.microsoft.com/office/drawing/2014/main" val="4152621497"/>
                  </a:ext>
                </a:extLst>
              </a:tr>
            </a:tbl>
          </a:graphicData>
        </a:graphic>
      </p:graphicFrame>
      <p:graphicFrame>
        <p:nvGraphicFramePr>
          <p:cNvPr id="5" name="Table 4">
            <a:extLst>
              <a:ext uri="{FF2B5EF4-FFF2-40B4-BE49-F238E27FC236}">
                <a16:creationId xmlns:a16="http://schemas.microsoft.com/office/drawing/2014/main" id="{A7BCFB00-18E0-EF2A-259D-F05A082EE8C2}"/>
              </a:ext>
            </a:extLst>
          </p:cNvPr>
          <p:cNvGraphicFramePr>
            <a:graphicFrameLocks noGrp="1"/>
          </p:cNvGraphicFramePr>
          <p:nvPr/>
        </p:nvGraphicFramePr>
        <p:xfrm>
          <a:off x="9346083" y="3226875"/>
          <a:ext cx="2677438" cy="2228112"/>
        </p:xfrm>
        <a:graphic>
          <a:graphicData uri="http://schemas.openxmlformats.org/drawingml/2006/table">
            <a:tbl>
              <a:tblPr firstRow="1" bandRow="1">
                <a:tableStyleId>{912C8C85-51F0-491E-9774-3900AFEF0FD7}</a:tableStyleId>
              </a:tblPr>
              <a:tblGrid>
                <a:gridCol w="2677438">
                  <a:extLst>
                    <a:ext uri="{9D8B030D-6E8A-4147-A177-3AD203B41FA5}">
                      <a16:colId xmlns:a16="http://schemas.microsoft.com/office/drawing/2014/main" val="224891531"/>
                    </a:ext>
                  </a:extLst>
                </a:gridCol>
              </a:tblGrid>
              <a:tr h="296203">
                <a:tc>
                  <a:txBody>
                    <a:bodyPr/>
                    <a:lstStyle/>
                    <a:p>
                      <a:pPr lvl="0">
                        <a:buNone/>
                      </a:pPr>
                      <a:r>
                        <a:rPr lang="en-US" sz="1100">
                          <a:solidFill>
                            <a:srgbClr val="FFFFFF"/>
                          </a:solidFill>
                          <a:effectLst/>
                        </a:rPr>
                        <a:t>Ongoing project outputs</a:t>
                      </a:r>
                    </a:p>
                  </a:txBody>
                  <a:tcPr>
                    <a:solidFill>
                      <a:srgbClr val="50AB8E"/>
                    </a:solidFill>
                  </a:tcPr>
                </a:tc>
                <a:extLst>
                  <a:ext uri="{0D108BD9-81ED-4DB2-BD59-A6C34878D82A}">
                    <a16:rowId xmlns:a16="http://schemas.microsoft.com/office/drawing/2014/main" val="1154483557"/>
                  </a:ext>
                </a:extLst>
              </a:tr>
              <a:tr h="285989">
                <a:tc>
                  <a:txBody>
                    <a:bodyPr/>
                    <a:lstStyle/>
                    <a:p>
                      <a:pPr lvl="0">
                        <a:buNone/>
                      </a:pPr>
                      <a:r>
                        <a:rPr lang="en-GB" sz="1050">
                          <a:solidFill>
                            <a:srgbClr val="164A3A"/>
                          </a:solidFill>
                        </a:rPr>
                        <a:t>SUSTCERT4BIOBASED D1.2 Review of SCLs, factsheets</a:t>
                      </a:r>
                      <a:endParaRPr lang="en-US" sz="1050">
                        <a:solidFill>
                          <a:srgbClr val="164A3A"/>
                        </a:solidFill>
                      </a:endParaRPr>
                    </a:p>
                  </a:txBody>
                  <a:tcPr anchor="ctr"/>
                </a:tc>
                <a:extLst>
                  <a:ext uri="{0D108BD9-81ED-4DB2-BD59-A6C34878D82A}">
                    <a16:rowId xmlns:a16="http://schemas.microsoft.com/office/drawing/2014/main" val="2778955094"/>
                  </a:ext>
                </a:extLst>
              </a:tr>
              <a:tr h="285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rgbClr val="164A3A"/>
                          </a:solidFill>
                        </a:rPr>
                        <a:t>SUSTCERT4BIOBASED D3.1 Review on existing benchmarking tools and guidelines</a:t>
                      </a:r>
                      <a:endParaRPr lang="en-US" sz="1050">
                        <a:solidFill>
                          <a:srgbClr val="164A3A"/>
                        </a:solidFill>
                      </a:endParaRPr>
                    </a:p>
                  </a:txBody>
                  <a:tcPr anchor="ctr"/>
                </a:tc>
                <a:extLst>
                  <a:ext uri="{0D108BD9-81ED-4DB2-BD59-A6C34878D82A}">
                    <a16:rowId xmlns:a16="http://schemas.microsoft.com/office/drawing/2014/main" val="803659975"/>
                  </a:ext>
                </a:extLst>
              </a:tr>
              <a:tr h="285989">
                <a:tc>
                  <a:txBody>
                    <a:bodyPr/>
                    <a:lstStyle/>
                    <a:p>
                      <a:pPr lvl="0">
                        <a:buNone/>
                      </a:pPr>
                      <a:r>
                        <a:rPr lang="en-US" sz="1050" b="0" i="0" u="none" strike="noStrike" noProof="0">
                          <a:solidFill>
                            <a:srgbClr val="164A3A"/>
                          </a:solidFill>
                          <a:effectLst/>
                          <a:latin typeface="Calibri"/>
                        </a:rPr>
                        <a:t>STAR4BBS D1.1 Report on Policy Sustainability Targets</a:t>
                      </a:r>
                      <a:endParaRPr lang="en-US" sz="1050">
                        <a:solidFill>
                          <a:srgbClr val="164A3A"/>
                        </a:solidFill>
                      </a:endParaRPr>
                    </a:p>
                  </a:txBody>
                  <a:tcPr anchor="ctr"/>
                </a:tc>
                <a:extLst>
                  <a:ext uri="{0D108BD9-81ED-4DB2-BD59-A6C34878D82A}">
                    <a16:rowId xmlns:a16="http://schemas.microsoft.com/office/drawing/2014/main" val="2009416874"/>
                  </a:ext>
                </a:extLst>
              </a:tr>
              <a:tr h="285989">
                <a:tc>
                  <a:txBody>
                    <a:bodyPr/>
                    <a:lstStyle/>
                    <a:p>
                      <a:pPr lvl="0">
                        <a:buNone/>
                      </a:pPr>
                      <a:r>
                        <a:rPr lang="en-US" sz="1050" b="0" i="0" u="none" strike="noStrike" noProof="0">
                          <a:solidFill>
                            <a:srgbClr val="164A3A"/>
                          </a:solidFill>
                          <a:effectLst/>
                          <a:latin typeface="Calibri"/>
                        </a:rPr>
                        <a:t>STAR4BBS D3.1 on Sustainability Indicators</a:t>
                      </a:r>
                      <a:endParaRPr lang="en-US" sz="1050">
                        <a:solidFill>
                          <a:srgbClr val="164A3A"/>
                        </a:solidFill>
                      </a:endParaRPr>
                    </a:p>
                  </a:txBody>
                  <a:tcPr anchor="ctr"/>
                </a:tc>
                <a:extLst>
                  <a:ext uri="{0D108BD9-81ED-4DB2-BD59-A6C34878D82A}">
                    <a16:rowId xmlns:a16="http://schemas.microsoft.com/office/drawing/2014/main" val="395695400"/>
                  </a:ext>
                </a:extLst>
              </a:tr>
              <a:tr h="285989">
                <a:tc>
                  <a:txBody>
                    <a:bodyPr/>
                    <a:lstStyle/>
                    <a:p>
                      <a:pPr lvl="0">
                        <a:buNone/>
                      </a:pPr>
                      <a:r>
                        <a:rPr lang="en-GB" sz="1050">
                          <a:solidFill>
                            <a:srgbClr val="164A3A"/>
                          </a:solidFill>
                        </a:rPr>
                        <a:t>HARMONITOR D4.1 Inventory of CSL requirements</a:t>
                      </a:r>
                      <a:endParaRPr lang="en-US" sz="1050">
                        <a:solidFill>
                          <a:srgbClr val="164A3A"/>
                        </a:solidFill>
                      </a:endParaRPr>
                    </a:p>
                  </a:txBody>
                  <a:tcPr anchor="ctr"/>
                </a:tc>
                <a:extLst>
                  <a:ext uri="{0D108BD9-81ED-4DB2-BD59-A6C34878D82A}">
                    <a16:rowId xmlns:a16="http://schemas.microsoft.com/office/drawing/2014/main" val="85009114"/>
                  </a:ext>
                </a:extLst>
              </a:tr>
            </a:tbl>
          </a:graphicData>
        </a:graphic>
      </p:graphicFrame>
      <p:graphicFrame>
        <p:nvGraphicFramePr>
          <p:cNvPr id="6" name="Table 5">
            <a:extLst>
              <a:ext uri="{FF2B5EF4-FFF2-40B4-BE49-F238E27FC236}">
                <a16:creationId xmlns:a16="http://schemas.microsoft.com/office/drawing/2014/main" id="{F7FAABC8-2C7F-EE80-BE3B-A65BE43963DE}"/>
              </a:ext>
            </a:extLst>
          </p:cNvPr>
          <p:cNvGraphicFramePr>
            <a:graphicFrameLocks noGrp="1"/>
          </p:cNvGraphicFramePr>
          <p:nvPr/>
        </p:nvGraphicFramePr>
        <p:xfrm>
          <a:off x="9346084" y="1423618"/>
          <a:ext cx="2652637" cy="1493520"/>
        </p:xfrm>
        <a:graphic>
          <a:graphicData uri="http://schemas.openxmlformats.org/drawingml/2006/table">
            <a:tbl>
              <a:tblPr firstRow="1" bandRow="1">
                <a:tableStyleId>{912C8C85-51F0-491E-9774-3900AFEF0FD7}</a:tableStyleId>
              </a:tblPr>
              <a:tblGrid>
                <a:gridCol w="2652637">
                  <a:extLst>
                    <a:ext uri="{9D8B030D-6E8A-4147-A177-3AD203B41FA5}">
                      <a16:colId xmlns:a16="http://schemas.microsoft.com/office/drawing/2014/main" val="224891531"/>
                    </a:ext>
                  </a:extLst>
                </a:gridCol>
              </a:tblGrid>
              <a:tr h="213333">
                <a:tc>
                  <a:txBody>
                    <a:bodyPr/>
                    <a:lstStyle/>
                    <a:p>
                      <a:pPr lvl="0">
                        <a:buNone/>
                      </a:pPr>
                      <a:r>
                        <a:rPr lang="en-US" sz="1100">
                          <a:solidFill>
                            <a:srgbClr val="FFFFFF"/>
                          </a:solidFill>
                          <a:effectLst/>
                        </a:rPr>
                        <a:t>Past project outputs</a:t>
                      </a:r>
                    </a:p>
                  </a:txBody>
                  <a:tcPr>
                    <a:solidFill>
                      <a:srgbClr val="50AB8E"/>
                    </a:solidFill>
                  </a:tcPr>
                </a:tc>
                <a:extLst>
                  <a:ext uri="{0D108BD9-81ED-4DB2-BD59-A6C34878D82A}">
                    <a16:rowId xmlns:a16="http://schemas.microsoft.com/office/drawing/2014/main" val="1154483557"/>
                  </a:ext>
                </a:extLst>
              </a:tr>
              <a:tr h="426269">
                <a:tc>
                  <a:txBody>
                    <a:bodyPr/>
                    <a:lstStyle/>
                    <a:p>
                      <a:pPr lvl="0">
                        <a:buNone/>
                      </a:pPr>
                      <a:r>
                        <a:rPr lang="en-US" sz="1050" b="0" i="0" u="none" strike="noStrike" noProof="0">
                          <a:solidFill>
                            <a:srgbClr val="164A3A"/>
                          </a:solidFill>
                          <a:effectLst/>
                          <a:latin typeface="Calibri"/>
                        </a:rPr>
                        <a:t>CBE-JU study of the environmental sustainability requirements of biobased value chains and supply chains for bio-based industry</a:t>
                      </a:r>
                      <a:endParaRPr lang="en-US" sz="1050">
                        <a:solidFill>
                          <a:srgbClr val="164A3A"/>
                        </a:solidFill>
                      </a:endParaRPr>
                    </a:p>
                  </a:txBody>
                  <a:tcPr anchor="ctr"/>
                </a:tc>
                <a:extLst>
                  <a:ext uri="{0D108BD9-81ED-4DB2-BD59-A6C34878D82A}">
                    <a16:rowId xmlns:a16="http://schemas.microsoft.com/office/drawing/2014/main" val="2009416874"/>
                  </a:ext>
                </a:extLst>
              </a:tr>
              <a:tr h="205977">
                <a:tc>
                  <a:txBody>
                    <a:bodyPr/>
                    <a:lstStyle/>
                    <a:p>
                      <a:pPr lvl="0">
                        <a:buNone/>
                      </a:pPr>
                      <a:r>
                        <a:rPr lang="en-US" sz="1050" b="0" i="0" u="none" strike="noStrike" noProof="0">
                          <a:solidFill>
                            <a:srgbClr val="164A3A"/>
                          </a:solidFill>
                          <a:effectLst/>
                          <a:latin typeface="Calibri"/>
                        </a:rPr>
                        <a:t>S2Biom D5.4</a:t>
                      </a:r>
                      <a:endParaRPr lang="en-US" sz="1050">
                        <a:solidFill>
                          <a:srgbClr val="164A3A"/>
                        </a:solidFill>
                      </a:endParaRPr>
                    </a:p>
                  </a:txBody>
                  <a:tcPr anchor="ctr"/>
                </a:tc>
                <a:extLst>
                  <a:ext uri="{0D108BD9-81ED-4DB2-BD59-A6C34878D82A}">
                    <a16:rowId xmlns:a16="http://schemas.microsoft.com/office/drawing/2014/main" val="395695400"/>
                  </a:ext>
                </a:extLst>
              </a:tr>
              <a:tr h="205976">
                <a:tc>
                  <a:txBody>
                    <a:bodyPr/>
                    <a:lstStyle/>
                    <a:p>
                      <a:pPr lvl="0">
                        <a:buNone/>
                      </a:pPr>
                      <a:r>
                        <a:rPr lang="en-US" sz="1050" b="0" i="0" u="none" strike="noStrike" noProof="0" err="1">
                          <a:solidFill>
                            <a:srgbClr val="164A3A"/>
                          </a:solidFill>
                          <a:effectLst/>
                          <a:latin typeface="Calibri"/>
                        </a:rPr>
                        <a:t>StarProbio</a:t>
                      </a:r>
                      <a:r>
                        <a:rPr lang="en-US" sz="1050" b="0" i="0" u="none" strike="noStrike" noProof="0">
                          <a:solidFill>
                            <a:srgbClr val="164A3A"/>
                          </a:solidFill>
                          <a:effectLst/>
                          <a:latin typeface="Calibri"/>
                        </a:rPr>
                        <a:t> D2.1, D8.2</a:t>
                      </a:r>
                    </a:p>
                  </a:txBody>
                  <a:tcPr anchor="ctr"/>
                </a:tc>
                <a:extLst>
                  <a:ext uri="{0D108BD9-81ED-4DB2-BD59-A6C34878D82A}">
                    <a16:rowId xmlns:a16="http://schemas.microsoft.com/office/drawing/2014/main" val="3526755224"/>
                  </a:ext>
                </a:extLst>
              </a:tr>
            </a:tbl>
          </a:graphicData>
        </a:graphic>
      </p:graphicFrame>
      <p:sp>
        <p:nvSpPr>
          <p:cNvPr id="8" name="Titolo 1">
            <a:extLst>
              <a:ext uri="{FF2B5EF4-FFF2-40B4-BE49-F238E27FC236}">
                <a16:creationId xmlns:a16="http://schemas.microsoft.com/office/drawing/2014/main" id="{5AC69E90-B0EF-E9E4-2320-60C99E07FC38}"/>
              </a:ext>
            </a:extLst>
          </p:cNvPr>
          <p:cNvSpPr txBox="1">
            <a:spLocks/>
          </p:cNvSpPr>
          <p:nvPr/>
        </p:nvSpPr>
        <p:spPr>
          <a:xfrm>
            <a:off x="312420" y="9331"/>
            <a:ext cx="11879580" cy="1293461"/>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200" b="1">
                <a:solidFill>
                  <a:srgbClr val="50AB8E"/>
                </a:solidFill>
                <a:latin typeface="+mj-lt"/>
                <a:ea typeface="Zen Kaku Gothic New"/>
              </a:defRPr>
            </a:lvl1pPr>
          </a:lstStyle>
          <a:p>
            <a:r>
              <a:rPr lang="en-US" dirty="0">
                <a:latin typeface="+mn-lt"/>
              </a:rPr>
              <a:t>State-of-the-art Review</a:t>
            </a:r>
          </a:p>
        </p:txBody>
      </p:sp>
      <p:sp>
        <p:nvSpPr>
          <p:cNvPr id="7" name="Slide Number Placeholder 1">
            <a:extLst>
              <a:ext uri="{FF2B5EF4-FFF2-40B4-BE49-F238E27FC236}">
                <a16:creationId xmlns:a16="http://schemas.microsoft.com/office/drawing/2014/main" id="{EE87D475-22B7-9761-B1BD-6A21341DD618}"/>
              </a:ext>
            </a:extLst>
          </p:cNvPr>
          <p:cNvSpPr>
            <a:spLocks noGrp="1"/>
          </p:cNvSpPr>
          <p:nvPr>
            <p:ph type="sldNum" sz="quarter" idx="12"/>
          </p:nvPr>
        </p:nvSpPr>
        <p:spPr>
          <a:xfrm>
            <a:off x="8602639" y="6319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Immagine 4">
            <a:extLst>
              <a:ext uri="{FF2B5EF4-FFF2-40B4-BE49-F238E27FC236}">
                <a16:creationId xmlns:a16="http://schemas.microsoft.com/office/drawing/2014/main" id="{D55F9AA9-29E6-8467-AFB9-3819DCABF6AF}"/>
              </a:ext>
            </a:extLst>
          </p:cNvPr>
          <p:cNvPicPr>
            <a:picLocks noChangeAspect="1"/>
          </p:cNvPicPr>
          <p:nvPr/>
        </p:nvPicPr>
        <p:blipFill>
          <a:blip r:embed="rId3"/>
          <a:stretch>
            <a:fillRect/>
          </a:stretch>
        </p:blipFill>
        <p:spPr>
          <a:xfrm>
            <a:off x="838200" y="6311900"/>
            <a:ext cx="2292925" cy="324000"/>
          </a:xfrm>
          <a:prstGeom prst="rect">
            <a:avLst/>
          </a:prstGeom>
        </p:spPr>
      </p:pic>
    </p:spTree>
    <p:extLst>
      <p:ext uri="{BB962C8B-B14F-4D97-AF65-F5344CB8AC3E}">
        <p14:creationId xmlns:p14="http://schemas.microsoft.com/office/powerpoint/2010/main" val="306626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2EDC-6655-1E21-E08F-BF17B9894997}"/>
            </a:ext>
          </a:extLst>
        </p:cNvPr>
        <p:cNvGrpSpPr/>
        <p:nvPr/>
      </p:nvGrpSpPr>
      <p:grpSpPr>
        <a:xfrm>
          <a:off x="0" y="0"/>
          <a:ext cx="0" cy="0"/>
          <a:chOff x="0" y="0"/>
          <a:chExt cx="0" cy="0"/>
        </a:xfrm>
      </p:grpSpPr>
      <p:pic>
        <p:nvPicPr>
          <p:cNvPr id="19" name="Immagine 4">
            <a:extLst>
              <a:ext uri="{FF2B5EF4-FFF2-40B4-BE49-F238E27FC236}">
                <a16:creationId xmlns:a16="http://schemas.microsoft.com/office/drawing/2014/main" id="{009D29CE-16D7-34C7-35A2-73D8D65D5C71}"/>
              </a:ext>
            </a:extLst>
          </p:cNvPr>
          <p:cNvPicPr>
            <a:picLocks noChangeAspect="1"/>
          </p:cNvPicPr>
          <p:nvPr/>
        </p:nvPicPr>
        <p:blipFill>
          <a:blip r:embed="rId3"/>
          <a:stretch>
            <a:fillRect/>
          </a:stretch>
        </p:blipFill>
        <p:spPr>
          <a:xfrm>
            <a:off x="838200" y="6287901"/>
            <a:ext cx="2292925" cy="347999"/>
          </a:xfrm>
          <a:prstGeom prst="rect">
            <a:avLst/>
          </a:prstGeom>
        </p:spPr>
      </p:pic>
      <p:sp>
        <p:nvSpPr>
          <p:cNvPr id="36" name="Slide Number Placeholder 35">
            <a:extLst>
              <a:ext uri="{FF2B5EF4-FFF2-40B4-BE49-F238E27FC236}">
                <a16:creationId xmlns:a16="http://schemas.microsoft.com/office/drawing/2014/main" id="{60BFFC0F-CD37-EC46-F488-FFD0CE83438F}"/>
              </a:ext>
            </a:extLst>
          </p:cNvPr>
          <p:cNvSpPr>
            <a:spLocks noGrp="1"/>
          </p:cNvSpPr>
          <p:nvPr>
            <p:ph type="sldNum" sz="quarter" idx="12"/>
          </p:nvPr>
        </p:nvSpPr>
        <p:spPr>
          <a:xfrm>
            <a:off x="8743950" y="64308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tint val="75000"/>
                </a:prstClr>
              </a:solidFill>
              <a:effectLst/>
              <a:uLnTx/>
              <a:uFillTx/>
              <a:latin typeface="+mn-ea"/>
            </a:endParaRPr>
          </a:p>
        </p:txBody>
      </p:sp>
      <p:sp>
        <p:nvSpPr>
          <p:cNvPr id="9" name="Titolo 1">
            <a:extLst>
              <a:ext uri="{FF2B5EF4-FFF2-40B4-BE49-F238E27FC236}">
                <a16:creationId xmlns:a16="http://schemas.microsoft.com/office/drawing/2014/main" id="{E1C8E3DA-62A3-A767-E9D8-3251142C68C6}"/>
              </a:ext>
            </a:extLst>
          </p:cNvPr>
          <p:cNvSpPr txBox="1">
            <a:spLocks/>
          </p:cNvSpPr>
          <p:nvPr/>
        </p:nvSpPr>
        <p:spPr>
          <a:xfrm>
            <a:off x="380274" y="2461"/>
            <a:ext cx="11879580" cy="1293461"/>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200" b="1">
                <a:solidFill>
                  <a:srgbClr val="50AB8E"/>
                </a:solidFill>
                <a:latin typeface="+mj-lt"/>
                <a:ea typeface="Zen Kaku Gothic New"/>
              </a:defRPr>
            </a:lvl1pPr>
          </a:lstStyle>
          <a:p>
            <a:r>
              <a:rPr lang="en-US" dirty="0">
                <a:latin typeface="+mn-lt"/>
              </a:rPr>
              <a:t>Content Level Categories, Principles, Criteria and Requirements</a:t>
            </a:r>
          </a:p>
        </p:txBody>
      </p:sp>
      <p:graphicFrame>
        <p:nvGraphicFramePr>
          <p:cNvPr id="16" name="Diagram 15">
            <a:extLst>
              <a:ext uri="{FF2B5EF4-FFF2-40B4-BE49-F238E27FC236}">
                <a16:creationId xmlns:a16="http://schemas.microsoft.com/office/drawing/2014/main" id="{8E1E814C-2D39-BBC7-455D-35CB78580AF3}"/>
              </a:ext>
            </a:extLst>
          </p:cNvPr>
          <p:cNvGraphicFramePr/>
          <p:nvPr>
            <p:extLst>
              <p:ext uri="{D42A27DB-BD31-4B8C-83A1-F6EECF244321}">
                <p14:modId xmlns:p14="http://schemas.microsoft.com/office/powerpoint/2010/main" val="900579240"/>
              </p:ext>
            </p:extLst>
          </p:nvPr>
        </p:nvGraphicFramePr>
        <p:xfrm>
          <a:off x="3361823" y="918304"/>
          <a:ext cx="8128000" cy="549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75D3C021-9664-A590-BC0E-B10F288E2275}"/>
              </a:ext>
            </a:extLst>
          </p:cNvPr>
          <p:cNvSpPr txBox="1"/>
          <p:nvPr/>
        </p:nvSpPr>
        <p:spPr>
          <a:xfrm>
            <a:off x="4059543" y="1690326"/>
            <a:ext cx="1679511" cy="692497"/>
          </a:xfrm>
          <a:prstGeom prst="rect">
            <a:avLst/>
          </a:prstGeom>
          <a:noFill/>
        </p:spPr>
        <p:txBody>
          <a:bodyPr wrap="square" rtlCol="0">
            <a:spAutoFit/>
          </a:bodyPr>
          <a:lstStyle/>
          <a:p>
            <a:pPr marL="285750" lvl="0" indent="-285750">
              <a:buFont typeface="Arial" panose="020B0604020202020204" pitchFamily="34" charset="0"/>
              <a:buChar char="•"/>
            </a:pPr>
            <a:r>
              <a:rPr lang="nl-NL" sz="13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Mandatory: 22</a:t>
            </a:r>
          </a:p>
          <a:p>
            <a:pPr marL="285750" lvl="0" indent="-285750">
              <a:buFont typeface="Arial" panose="020B0604020202020204" pitchFamily="34" charset="0"/>
              <a:buChar char="•"/>
            </a:pPr>
            <a:r>
              <a:rPr lang="nl-NL" sz="13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Basic: 42</a:t>
            </a:r>
          </a:p>
          <a:p>
            <a:pPr marL="285750" lvl="0" indent="-285750">
              <a:buFont typeface="Arial" panose="020B0604020202020204" pitchFamily="34" charset="0"/>
              <a:buChar char="•"/>
            </a:pPr>
            <a:r>
              <a:rPr lang="nl-NL" sz="1300" b="1" dirty="0">
                <a:solidFill>
                  <a:srgbClr val="70AD47"/>
                </a:solidFill>
                <a:latin typeface="Calibri Light" panose="020F0302020204030204" pitchFamily="34" charset="0"/>
                <a:ea typeface="Calibri Light" panose="020F0302020204030204" pitchFamily="34" charset="0"/>
                <a:cs typeface="Calibri Light" panose="020F0302020204030204" pitchFamily="34" charset="0"/>
              </a:rPr>
              <a:t>Advanced: 29 </a:t>
            </a:r>
            <a:endParaRPr lang="en-GB" sz="13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E50EF06D-065F-C814-3DD4-A84E1BBC6CCA}"/>
              </a:ext>
            </a:extLst>
          </p:cNvPr>
          <p:cNvSpPr txBox="1"/>
          <p:nvPr/>
        </p:nvSpPr>
        <p:spPr>
          <a:xfrm>
            <a:off x="9419464" y="1651450"/>
            <a:ext cx="1464907" cy="692497"/>
          </a:xfrm>
          <a:prstGeom prst="rect">
            <a:avLst/>
          </a:prstGeom>
          <a:noFill/>
        </p:spPr>
        <p:txBody>
          <a:bodyPr wrap="square" rtlCol="0">
            <a:spAutoFit/>
          </a:bodyPr>
          <a:lstStyle/>
          <a:p>
            <a:pPr marL="285750" lvl="0" indent="-285750">
              <a:buFont typeface="Arial" panose="020B0604020202020204" pitchFamily="34" charset="0"/>
              <a:buChar char="•"/>
            </a:pPr>
            <a:r>
              <a:rPr lang="nl-NL" sz="13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Mandatory: 2</a:t>
            </a:r>
          </a:p>
          <a:p>
            <a:pPr marL="285750" lvl="0" indent="-285750">
              <a:buFont typeface="Arial" panose="020B0604020202020204" pitchFamily="34" charset="0"/>
              <a:buChar char="•"/>
            </a:pPr>
            <a:r>
              <a:rPr lang="nl-NL" sz="13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Basic: 8</a:t>
            </a:r>
          </a:p>
          <a:p>
            <a:pPr marL="285750" lvl="0" indent="-285750">
              <a:buFont typeface="Arial" panose="020B0604020202020204" pitchFamily="34" charset="0"/>
              <a:buChar char="•"/>
            </a:pPr>
            <a:r>
              <a:rPr lang="nl-NL" sz="13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rPr>
              <a:t>Advanced: 7</a:t>
            </a:r>
            <a:endParaRPr lang="en-GB" sz="1300" b="1" dirty="0">
              <a:solidFill>
                <a:srgbClr val="4472C4"/>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A92C8317-467E-0A80-FFB8-764AC013C644}"/>
              </a:ext>
            </a:extLst>
          </p:cNvPr>
          <p:cNvSpPr txBox="1"/>
          <p:nvPr/>
        </p:nvSpPr>
        <p:spPr>
          <a:xfrm>
            <a:off x="9172722" y="5787407"/>
            <a:ext cx="1464907" cy="669414"/>
          </a:xfrm>
          <a:prstGeom prst="rect">
            <a:avLst/>
          </a:prstGeom>
          <a:noFill/>
        </p:spPr>
        <p:txBody>
          <a:bodyPr wrap="square" rtlCol="0">
            <a:spAutoFit/>
          </a:bodyPr>
          <a:lstStyle/>
          <a:p>
            <a:pPr marL="285750" lvl="0" indent="-285750">
              <a:buFont typeface="Arial" panose="020B0604020202020204" pitchFamily="34" charset="0"/>
              <a:buChar char="•"/>
            </a:pPr>
            <a:r>
              <a:rPr lang="nl-NL" sz="125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Mandatory: 2</a:t>
            </a:r>
          </a:p>
          <a:p>
            <a:pPr marL="285750" lvl="0" indent="-285750">
              <a:buFont typeface="Arial" panose="020B0604020202020204" pitchFamily="34" charset="0"/>
              <a:buChar char="•"/>
            </a:pPr>
            <a:r>
              <a:rPr lang="nl-NL" sz="125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Basic: 8</a:t>
            </a:r>
          </a:p>
          <a:p>
            <a:pPr marL="285750" lvl="0" indent="-285750">
              <a:buFont typeface="Arial" panose="020B0604020202020204" pitchFamily="34" charset="0"/>
              <a:buChar char="•"/>
            </a:pPr>
            <a:r>
              <a:rPr lang="nl-NL" sz="125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rPr>
              <a:t>Advanced: 3 </a:t>
            </a:r>
            <a:endParaRPr lang="en-GB" sz="1250" b="1" dirty="0">
              <a:solidFill>
                <a:srgbClr val="D09E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CA6FA309-6F20-4B3E-CAEE-D59305F351C3}"/>
              </a:ext>
            </a:extLst>
          </p:cNvPr>
          <p:cNvSpPr txBox="1"/>
          <p:nvPr/>
        </p:nvSpPr>
        <p:spPr>
          <a:xfrm>
            <a:off x="4115529" y="5781533"/>
            <a:ext cx="1517780" cy="692497"/>
          </a:xfrm>
          <a:prstGeom prst="rect">
            <a:avLst/>
          </a:prstGeom>
          <a:noFill/>
        </p:spPr>
        <p:txBody>
          <a:bodyPr wrap="square" rtlCol="0">
            <a:spAutoFit/>
          </a:bodyPr>
          <a:lstStyle/>
          <a:p>
            <a:pPr marL="285750" lvl="0" indent="-285750">
              <a:buFont typeface="Arial" panose="020B0604020202020204" pitchFamily="34" charset="0"/>
              <a:buChar char="•"/>
            </a:pPr>
            <a:r>
              <a:rPr lang="nl-NL" sz="125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Mandatory: 34</a:t>
            </a:r>
          </a:p>
          <a:p>
            <a:pPr marL="285750" lvl="0" indent="-285750">
              <a:buFont typeface="Arial" panose="020B0604020202020204" pitchFamily="34" charset="0"/>
              <a:buChar char="•"/>
            </a:pPr>
            <a:r>
              <a:rPr lang="nl-NL" sz="125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Basic: 53</a:t>
            </a:r>
          </a:p>
          <a:p>
            <a:pPr marL="285750" lvl="0" indent="-285750">
              <a:buFont typeface="Arial" panose="020B0604020202020204" pitchFamily="34" charset="0"/>
              <a:buChar char="•"/>
            </a:pPr>
            <a:r>
              <a:rPr lang="nl-NL" sz="125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rPr>
              <a:t>Advanced: 22</a:t>
            </a:r>
            <a:endParaRPr lang="en-GB" sz="1250" b="1" dirty="0">
              <a:solidFill>
                <a:srgbClr val="ED7D3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2" name="Picture 21" descr="A white leaf with a black background&#10;&#10;Description automatically generated">
            <a:extLst>
              <a:ext uri="{FF2B5EF4-FFF2-40B4-BE49-F238E27FC236}">
                <a16:creationId xmlns:a16="http://schemas.microsoft.com/office/drawing/2014/main" id="{9267F7F2-CCA8-BB32-7816-08DC5D04A8BF}"/>
              </a:ext>
            </a:extLst>
          </p:cNvPr>
          <p:cNvPicPr>
            <a:picLocks noChangeAspect="1"/>
          </p:cNvPicPr>
          <p:nvPr/>
        </p:nvPicPr>
        <p:blipFill>
          <a:blip r:embed="rId9"/>
          <a:stretch>
            <a:fillRect/>
          </a:stretch>
        </p:blipFill>
        <p:spPr>
          <a:xfrm>
            <a:off x="5345164" y="2449282"/>
            <a:ext cx="520306" cy="520306"/>
          </a:xfrm>
          <a:prstGeom prst="rect">
            <a:avLst/>
          </a:prstGeom>
        </p:spPr>
      </p:pic>
      <p:pic>
        <p:nvPicPr>
          <p:cNvPr id="23" name="Graphic 22" descr="Recycle with solid fill">
            <a:extLst>
              <a:ext uri="{FF2B5EF4-FFF2-40B4-BE49-F238E27FC236}">
                <a16:creationId xmlns:a16="http://schemas.microsoft.com/office/drawing/2014/main" id="{748FB0E3-0099-4210-21BA-A340B146BF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1493" y="2449842"/>
            <a:ext cx="510415" cy="510415"/>
          </a:xfrm>
          <a:prstGeom prst="rect">
            <a:avLst/>
          </a:prstGeom>
        </p:spPr>
      </p:pic>
      <p:pic>
        <p:nvPicPr>
          <p:cNvPr id="25" name="Graphic 24" descr="Users with solid fill">
            <a:extLst>
              <a:ext uri="{FF2B5EF4-FFF2-40B4-BE49-F238E27FC236}">
                <a16:creationId xmlns:a16="http://schemas.microsoft.com/office/drawing/2014/main" id="{A6322B59-C0AD-771E-F1E9-09EE4DBCED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66464" y="4167112"/>
            <a:ext cx="646331" cy="646331"/>
          </a:xfrm>
          <a:prstGeom prst="rect">
            <a:avLst/>
          </a:prstGeom>
        </p:spPr>
      </p:pic>
      <p:pic>
        <p:nvPicPr>
          <p:cNvPr id="27" name="Graphic 26" descr="Coins outline">
            <a:extLst>
              <a:ext uri="{FF2B5EF4-FFF2-40B4-BE49-F238E27FC236}">
                <a16:creationId xmlns:a16="http://schemas.microsoft.com/office/drawing/2014/main" id="{7E9CA1EA-7C21-F8AF-ED77-55124CAF3B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10762" y="4167111"/>
            <a:ext cx="646332" cy="646332"/>
          </a:xfrm>
          <a:prstGeom prst="rect">
            <a:avLst/>
          </a:prstGeom>
        </p:spPr>
      </p:pic>
    </p:spTree>
    <p:extLst>
      <p:ext uri="{BB962C8B-B14F-4D97-AF65-F5344CB8AC3E}">
        <p14:creationId xmlns:p14="http://schemas.microsoft.com/office/powerpoint/2010/main" val="2211008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4">
            <a:extLst>
              <a:ext uri="{FF2B5EF4-FFF2-40B4-BE49-F238E27FC236}">
                <a16:creationId xmlns:a16="http://schemas.microsoft.com/office/drawing/2014/main" id="{9D4042C0-9B84-7E7B-54EC-0A73EAEE924A}"/>
              </a:ext>
            </a:extLst>
          </p:cNvPr>
          <p:cNvPicPr>
            <a:picLocks noChangeAspect="1"/>
          </p:cNvPicPr>
          <p:nvPr/>
        </p:nvPicPr>
        <p:blipFill>
          <a:blip r:embed="rId3"/>
          <a:stretch>
            <a:fillRect/>
          </a:stretch>
        </p:blipFill>
        <p:spPr>
          <a:xfrm>
            <a:off x="838200" y="6287901"/>
            <a:ext cx="2292925" cy="347999"/>
          </a:xfrm>
          <a:prstGeom prst="rect">
            <a:avLst/>
          </a:prstGeom>
        </p:spPr>
      </p:pic>
      <p:sp>
        <p:nvSpPr>
          <p:cNvPr id="36" name="Slide Number Placeholder 35">
            <a:extLst>
              <a:ext uri="{FF2B5EF4-FFF2-40B4-BE49-F238E27FC236}">
                <a16:creationId xmlns:a16="http://schemas.microsoft.com/office/drawing/2014/main" id="{4AD663D3-B5B7-326E-8B19-FFA0A2BE8B85}"/>
              </a:ext>
            </a:extLst>
          </p:cNvPr>
          <p:cNvSpPr>
            <a:spLocks noGrp="1"/>
          </p:cNvSpPr>
          <p:nvPr>
            <p:ph type="sldNum" sz="quarter" idx="12"/>
          </p:nvPr>
        </p:nvSpPr>
        <p:spPr>
          <a:xfrm>
            <a:off x="8743950" y="64308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tint val="75000"/>
                </a:prstClr>
              </a:solidFill>
              <a:effectLst/>
              <a:uLnTx/>
              <a:uFillTx/>
              <a:latin typeface="+mn-ea"/>
            </a:endParaRPr>
          </a:p>
        </p:txBody>
      </p:sp>
      <p:graphicFrame>
        <p:nvGraphicFramePr>
          <p:cNvPr id="24" name="Table 23">
            <a:extLst>
              <a:ext uri="{FF2B5EF4-FFF2-40B4-BE49-F238E27FC236}">
                <a16:creationId xmlns:a16="http://schemas.microsoft.com/office/drawing/2014/main" id="{CF53BF40-1BF4-D944-E48F-AA119D3B6368}"/>
              </a:ext>
            </a:extLst>
          </p:cNvPr>
          <p:cNvGraphicFramePr>
            <a:graphicFrameLocks noGrp="1"/>
          </p:cNvGraphicFramePr>
          <p:nvPr>
            <p:extLst>
              <p:ext uri="{D42A27DB-BD31-4B8C-83A1-F6EECF244321}">
                <p14:modId xmlns:p14="http://schemas.microsoft.com/office/powerpoint/2010/main" val="3622500074"/>
              </p:ext>
            </p:extLst>
          </p:nvPr>
        </p:nvGraphicFramePr>
        <p:xfrm>
          <a:off x="456685" y="1583440"/>
          <a:ext cx="2514600" cy="4477761"/>
        </p:xfrm>
        <a:graphic>
          <a:graphicData uri="http://schemas.openxmlformats.org/drawingml/2006/table">
            <a:tbl>
              <a:tblPr bandRow="1">
                <a:tableStyleId>{5C22544A-7EE6-4342-B048-85BDC9FD1C3A}</a:tableStyleId>
              </a:tblPr>
              <a:tblGrid>
                <a:gridCol w="2514600">
                  <a:extLst>
                    <a:ext uri="{9D8B030D-6E8A-4147-A177-3AD203B41FA5}">
                      <a16:colId xmlns:a16="http://schemas.microsoft.com/office/drawing/2014/main" val="835598836"/>
                    </a:ext>
                  </a:extLst>
                </a:gridCol>
              </a:tblGrid>
              <a:tr h="720000">
                <a:tc>
                  <a:txBody>
                    <a:bodyPr/>
                    <a:lstStyle/>
                    <a:p>
                      <a:pPr fontAlgn="base"/>
                      <a:r>
                        <a:rPr lang="fi-FI" sz="1800" b="1" dirty="0">
                          <a:solidFill>
                            <a:srgbClr val="FFFFFF"/>
                          </a:solidFill>
                          <a:effectLst/>
                          <a:latin typeface="Calibri"/>
                        </a:rPr>
                        <a:t>Environment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408169562"/>
                  </a:ext>
                </a:extLst>
              </a:tr>
              <a:tr h="417529">
                <a:tc>
                  <a:txBody>
                    <a:bodyPr/>
                    <a:lstStyle/>
                    <a:p>
                      <a:pPr fontAlgn="base"/>
                      <a:r>
                        <a:rPr lang="fi-FI" sz="1200" b="1" dirty="0">
                          <a:solidFill>
                            <a:srgbClr val="164A3A"/>
                          </a:solidFill>
                          <a:effectLst/>
                          <a:latin typeface="Calibri"/>
                        </a:rPr>
                        <a:t>Environmental management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816101357"/>
                  </a:ext>
                </a:extLst>
              </a:tr>
              <a:tr h="417529">
                <a:tc>
                  <a:txBody>
                    <a:bodyPr/>
                    <a:lstStyle/>
                    <a:p>
                      <a:pPr fontAlgn="base"/>
                      <a:r>
                        <a:rPr lang="fi-FI" sz="1200" b="1">
                          <a:solidFill>
                            <a:srgbClr val="164A3A"/>
                          </a:solidFill>
                          <a:effectLst/>
                          <a:latin typeface="Calibri"/>
                        </a:rPr>
                        <a:t>Climate change management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884880896"/>
                  </a:ext>
                </a:extLst>
              </a:tr>
              <a:tr h="417529">
                <a:tc>
                  <a:txBody>
                    <a:bodyPr/>
                    <a:lstStyle/>
                    <a:p>
                      <a:pPr fontAlgn="base"/>
                      <a:r>
                        <a:rPr lang="fi-FI" sz="1200" b="1">
                          <a:solidFill>
                            <a:srgbClr val="164A3A"/>
                          </a:solidFill>
                          <a:effectLst/>
                          <a:latin typeface="Calibri"/>
                        </a:rPr>
                        <a:t>Sustainable land use management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445446182"/>
                  </a:ext>
                </a:extLst>
              </a:tr>
              <a:tr h="417529">
                <a:tc>
                  <a:txBody>
                    <a:bodyPr/>
                    <a:lstStyle/>
                    <a:p>
                      <a:pPr fontAlgn="base"/>
                      <a:r>
                        <a:rPr lang="fi-FI" sz="1200" b="1">
                          <a:solidFill>
                            <a:srgbClr val="164A3A"/>
                          </a:solidFill>
                          <a:effectLst/>
                          <a:latin typeface="Calibri"/>
                        </a:rPr>
                        <a:t>Protection of biodiversity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224932207"/>
                  </a:ext>
                </a:extLst>
              </a:tr>
              <a:tr h="417529">
                <a:tc>
                  <a:txBody>
                    <a:bodyPr/>
                    <a:lstStyle/>
                    <a:p>
                      <a:pPr fontAlgn="base"/>
                      <a:r>
                        <a:rPr lang="fi-FI" sz="1200" b="1">
                          <a:solidFill>
                            <a:srgbClr val="164A3A"/>
                          </a:solidFill>
                          <a:effectLst/>
                          <a:latin typeface="Calibri"/>
                        </a:rPr>
                        <a:t>Chemical use management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149489532"/>
                  </a:ext>
                </a:extLst>
              </a:tr>
              <a:tr h="417529">
                <a:tc>
                  <a:txBody>
                    <a:bodyPr/>
                    <a:lstStyle/>
                    <a:p>
                      <a:pPr fontAlgn="base"/>
                      <a:r>
                        <a:rPr lang="fi-FI" sz="1200" b="1">
                          <a:solidFill>
                            <a:srgbClr val="164A3A"/>
                          </a:solidFill>
                          <a:effectLst/>
                          <a:latin typeface="Calibri"/>
                        </a:rPr>
                        <a:t>Soil management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667978967"/>
                  </a:ext>
                </a:extLst>
              </a:tr>
              <a:tr h="417529">
                <a:tc>
                  <a:txBody>
                    <a:bodyPr/>
                    <a:lstStyle/>
                    <a:p>
                      <a:pPr fontAlgn="base"/>
                      <a:r>
                        <a:rPr lang="fi-FI" sz="1200" b="1">
                          <a:solidFill>
                            <a:srgbClr val="164A3A"/>
                          </a:solidFill>
                          <a:effectLst/>
                          <a:latin typeface="Calibri"/>
                        </a:rPr>
                        <a:t>Air quality</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426795407"/>
                  </a:ext>
                </a:extLst>
              </a:tr>
              <a:tr h="417529">
                <a:tc>
                  <a:txBody>
                    <a:bodyPr/>
                    <a:lstStyle/>
                    <a:p>
                      <a:pPr fontAlgn="base"/>
                      <a:r>
                        <a:rPr lang="fi-FI" sz="1200" b="1">
                          <a:solidFill>
                            <a:srgbClr val="164A3A"/>
                          </a:solidFill>
                          <a:effectLst/>
                          <a:latin typeface="Calibri"/>
                        </a:rPr>
                        <a:t>Water quality and conservation</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4006504045"/>
                  </a:ext>
                </a:extLst>
              </a:tr>
              <a:tr h="417529">
                <a:tc>
                  <a:txBody>
                    <a:bodyPr/>
                    <a:lstStyle/>
                    <a:p>
                      <a:pPr fontAlgn="base"/>
                      <a:r>
                        <a:rPr lang="fi-FI" sz="1200" b="1" dirty="0">
                          <a:solidFill>
                            <a:srgbClr val="164A3A"/>
                          </a:solidFill>
                          <a:effectLst/>
                          <a:latin typeface="Calibri"/>
                        </a:rPr>
                        <a:t>Energy use &amp; efficiency</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49579732"/>
                  </a:ext>
                </a:extLst>
              </a:tr>
            </a:tbl>
          </a:graphicData>
        </a:graphic>
      </p:graphicFrame>
      <p:graphicFrame>
        <p:nvGraphicFramePr>
          <p:cNvPr id="26" name="Table 25">
            <a:extLst>
              <a:ext uri="{FF2B5EF4-FFF2-40B4-BE49-F238E27FC236}">
                <a16:creationId xmlns:a16="http://schemas.microsoft.com/office/drawing/2014/main" id="{5C3B19E5-351F-1696-0FA5-C39CC92972C9}"/>
              </a:ext>
            </a:extLst>
          </p:cNvPr>
          <p:cNvGraphicFramePr>
            <a:graphicFrameLocks noGrp="1"/>
          </p:cNvGraphicFramePr>
          <p:nvPr>
            <p:extLst>
              <p:ext uri="{D42A27DB-BD31-4B8C-83A1-F6EECF244321}">
                <p14:modId xmlns:p14="http://schemas.microsoft.com/office/powerpoint/2010/main" val="3052662323"/>
              </p:ext>
            </p:extLst>
          </p:nvPr>
        </p:nvGraphicFramePr>
        <p:xfrm>
          <a:off x="3173949" y="1585885"/>
          <a:ext cx="2514600" cy="20916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129932714"/>
                    </a:ext>
                  </a:extLst>
                </a:gridCol>
              </a:tblGrid>
              <a:tr h="720000">
                <a:tc>
                  <a:txBody>
                    <a:bodyPr/>
                    <a:lstStyle/>
                    <a:p>
                      <a:pPr fontAlgn="base"/>
                      <a:r>
                        <a:rPr lang="fi-FI" sz="1800" b="1" dirty="0">
                          <a:solidFill>
                            <a:srgbClr val="FFFFFF"/>
                          </a:solidFill>
                          <a:effectLst/>
                          <a:latin typeface="Calibri"/>
                        </a:rPr>
                        <a:t>Circularity</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943165"/>
                  </a:ext>
                </a:extLst>
              </a:tr>
              <a:tr h="457200">
                <a:tc>
                  <a:txBody>
                    <a:bodyPr/>
                    <a:lstStyle/>
                    <a:p>
                      <a:pPr fontAlgn="base"/>
                      <a:r>
                        <a:rPr lang="fi-FI" sz="1200" b="1" dirty="0">
                          <a:solidFill>
                            <a:srgbClr val="164A3A"/>
                          </a:solidFill>
                          <a:effectLst/>
                          <a:latin typeface="Calibri"/>
                        </a:rPr>
                        <a:t>Circular resource use</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469739287"/>
                  </a:ext>
                </a:extLst>
              </a:tr>
              <a:tr h="457200">
                <a:tc>
                  <a:txBody>
                    <a:bodyPr/>
                    <a:lstStyle/>
                    <a:p>
                      <a:pPr fontAlgn="base"/>
                      <a:r>
                        <a:rPr lang="fi-FI" sz="1200" b="1">
                          <a:solidFill>
                            <a:srgbClr val="164A3A"/>
                          </a:solidFill>
                          <a:effectLst/>
                          <a:latin typeface="+mn-lt"/>
                        </a:rPr>
                        <a:t>Circular design &amp; material cycling</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04433089"/>
                  </a:ext>
                </a:extLst>
              </a:tr>
              <a:tr h="4572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164A3A"/>
                          </a:solidFill>
                          <a:effectLst/>
                          <a:uLnTx/>
                          <a:uFillTx/>
                          <a:latin typeface="+mn-lt"/>
                          <a:ea typeface="+mn-ea"/>
                          <a:cs typeface="+mn-cs"/>
                        </a:rPr>
                        <a:t>Responsible waste management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299226477"/>
                  </a:ext>
                </a:extLst>
              </a:tr>
            </a:tbl>
          </a:graphicData>
        </a:graphic>
      </p:graphicFrame>
      <p:graphicFrame>
        <p:nvGraphicFramePr>
          <p:cNvPr id="28" name="Table 27">
            <a:extLst>
              <a:ext uri="{FF2B5EF4-FFF2-40B4-BE49-F238E27FC236}">
                <a16:creationId xmlns:a16="http://schemas.microsoft.com/office/drawing/2014/main" id="{3E7B6610-9796-5502-7BAC-F2D3E66A8E40}"/>
              </a:ext>
            </a:extLst>
          </p:cNvPr>
          <p:cNvGraphicFramePr>
            <a:graphicFrameLocks noGrp="1"/>
          </p:cNvGraphicFramePr>
          <p:nvPr>
            <p:extLst>
              <p:ext uri="{D42A27DB-BD31-4B8C-83A1-F6EECF244321}">
                <p14:modId xmlns:p14="http://schemas.microsoft.com/office/powerpoint/2010/main" val="3920225004"/>
              </p:ext>
            </p:extLst>
          </p:nvPr>
        </p:nvGraphicFramePr>
        <p:xfrm>
          <a:off x="5911646" y="1581300"/>
          <a:ext cx="2514600" cy="2391828"/>
        </p:xfrm>
        <a:graphic>
          <a:graphicData uri="http://schemas.openxmlformats.org/drawingml/2006/table">
            <a:tbl>
              <a:tblPr bandRow="1">
                <a:tableStyleId>{5C22544A-7EE6-4342-B048-85BDC9FD1C3A}</a:tableStyleId>
              </a:tblPr>
              <a:tblGrid>
                <a:gridCol w="2514600">
                  <a:extLst>
                    <a:ext uri="{9D8B030D-6E8A-4147-A177-3AD203B41FA5}">
                      <a16:colId xmlns:a16="http://schemas.microsoft.com/office/drawing/2014/main" val="46913516"/>
                    </a:ext>
                  </a:extLst>
                </a:gridCol>
              </a:tblGrid>
              <a:tr h="720000">
                <a:tc>
                  <a:txBody>
                    <a:bodyPr/>
                    <a:lstStyle/>
                    <a:p>
                      <a:pPr fontAlgn="base"/>
                      <a:r>
                        <a:rPr lang="fi-FI" sz="1800" b="1" dirty="0">
                          <a:solidFill>
                            <a:srgbClr val="FFFFFF"/>
                          </a:solidFill>
                          <a:effectLst/>
                          <a:latin typeface="Calibri"/>
                        </a:rPr>
                        <a:t>Social</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2562242546"/>
                  </a:ext>
                </a:extLst>
              </a:tr>
              <a:tr h="417957">
                <a:tc>
                  <a:txBody>
                    <a:bodyPr/>
                    <a:lstStyle/>
                    <a:p>
                      <a:pPr fontAlgn="base"/>
                      <a:r>
                        <a:rPr lang="fi-FI" sz="1200" b="1">
                          <a:solidFill>
                            <a:srgbClr val="164A3A"/>
                          </a:solidFill>
                          <a:effectLst/>
                          <a:latin typeface="Calibri"/>
                        </a:rPr>
                        <a:t>Labour and human rights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3946985035"/>
                  </a:ext>
                </a:extLst>
              </a:tr>
              <a:tr h="417957">
                <a:tc>
                  <a:txBody>
                    <a:bodyPr/>
                    <a:lstStyle/>
                    <a:p>
                      <a:pPr fontAlgn="base"/>
                      <a:r>
                        <a:rPr lang="fi-FI" sz="1200" b="1">
                          <a:solidFill>
                            <a:srgbClr val="164A3A"/>
                          </a:solidFill>
                          <a:effectLst/>
                          <a:latin typeface="Calibri"/>
                        </a:rPr>
                        <a:t>Healthy and safe working conditions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887216498"/>
                  </a:ext>
                </a:extLst>
              </a:tr>
              <a:tr h="417957">
                <a:tc>
                  <a:txBody>
                    <a:bodyPr/>
                    <a:lstStyle/>
                    <a:p>
                      <a:pPr fontAlgn="base"/>
                      <a:r>
                        <a:rPr lang="fi-FI" sz="1200" b="1">
                          <a:solidFill>
                            <a:srgbClr val="164A3A"/>
                          </a:solidFill>
                          <a:effectLst/>
                          <a:latin typeface="Calibri"/>
                        </a:rPr>
                        <a:t>Wellbeing of the local community</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352734129"/>
                  </a:ext>
                </a:extLst>
              </a:tr>
              <a:tr h="417957">
                <a:tc>
                  <a:txBody>
                    <a:bodyPr/>
                    <a:lstStyle/>
                    <a:p>
                      <a:pPr fontAlgn="base"/>
                      <a:r>
                        <a:rPr lang="fi-FI" sz="1200" b="1" dirty="0">
                          <a:solidFill>
                            <a:srgbClr val="164A3A"/>
                          </a:solidFill>
                          <a:effectLst/>
                          <a:latin typeface="+mn-lt"/>
                        </a:rPr>
                        <a:t>Wellbeing of consumers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2718053834"/>
                  </a:ext>
                </a:extLst>
              </a:tr>
            </a:tbl>
          </a:graphicData>
        </a:graphic>
      </p:graphicFrame>
      <p:graphicFrame>
        <p:nvGraphicFramePr>
          <p:cNvPr id="30" name="Table 29">
            <a:extLst>
              <a:ext uri="{FF2B5EF4-FFF2-40B4-BE49-F238E27FC236}">
                <a16:creationId xmlns:a16="http://schemas.microsoft.com/office/drawing/2014/main" id="{E35731D6-19E6-3DDC-210E-1CB833BC4137}"/>
              </a:ext>
            </a:extLst>
          </p:cNvPr>
          <p:cNvGraphicFramePr>
            <a:graphicFrameLocks noGrp="1"/>
          </p:cNvGraphicFramePr>
          <p:nvPr>
            <p:extLst>
              <p:ext uri="{D42A27DB-BD31-4B8C-83A1-F6EECF244321}">
                <p14:modId xmlns:p14="http://schemas.microsoft.com/office/powerpoint/2010/main" val="1554780879"/>
              </p:ext>
            </p:extLst>
          </p:nvPr>
        </p:nvGraphicFramePr>
        <p:xfrm>
          <a:off x="8649343" y="1585885"/>
          <a:ext cx="2514600" cy="2091600"/>
        </p:xfrm>
        <a:graphic>
          <a:graphicData uri="http://schemas.openxmlformats.org/drawingml/2006/table">
            <a:tbl>
              <a:tblPr bandRow="1">
                <a:tableStyleId>{5C22544A-7EE6-4342-B048-85BDC9FD1C3A}</a:tableStyleId>
              </a:tblPr>
              <a:tblGrid>
                <a:gridCol w="2514600">
                  <a:extLst>
                    <a:ext uri="{9D8B030D-6E8A-4147-A177-3AD203B41FA5}">
                      <a16:colId xmlns:a16="http://schemas.microsoft.com/office/drawing/2014/main" val="188176216"/>
                    </a:ext>
                  </a:extLst>
                </a:gridCol>
              </a:tblGrid>
              <a:tr h="720000">
                <a:tc>
                  <a:txBody>
                    <a:bodyPr/>
                    <a:lstStyle/>
                    <a:p>
                      <a:pPr fontAlgn="base"/>
                      <a:r>
                        <a:rPr lang="en-US" sz="1800" b="1" noProof="0" dirty="0">
                          <a:solidFill>
                            <a:srgbClr val="FFFFFF"/>
                          </a:solidFill>
                          <a:effectLst/>
                          <a:latin typeface="Calibri"/>
                        </a:rPr>
                        <a:t>Economic</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739949015"/>
                  </a:ext>
                </a:extLst>
              </a:tr>
              <a:tr h="457200">
                <a:tc>
                  <a:txBody>
                    <a:bodyPr/>
                    <a:lstStyle/>
                    <a:p>
                      <a:pPr fontAlgn="base"/>
                      <a:r>
                        <a:rPr lang="fi-FI" sz="1200" b="1">
                          <a:solidFill>
                            <a:srgbClr val="164A3A"/>
                          </a:solidFill>
                          <a:effectLst/>
                          <a:latin typeface="Calibri"/>
                        </a:rPr>
                        <a:t>Economic and financial viability</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4E7"/>
                    </a:solidFill>
                  </a:tcPr>
                </a:tc>
                <a:extLst>
                  <a:ext uri="{0D108BD9-81ED-4DB2-BD59-A6C34878D82A}">
                    <a16:rowId xmlns:a16="http://schemas.microsoft.com/office/drawing/2014/main" val="2795196701"/>
                  </a:ext>
                </a:extLst>
              </a:tr>
              <a:tr h="457200">
                <a:tc>
                  <a:txBody>
                    <a:bodyPr/>
                    <a:lstStyle/>
                    <a:p>
                      <a:pPr fontAlgn="base"/>
                      <a:r>
                        <a:rPr lang="fi-FI" sz="1200" b="1">
                          <a:solidFill>
                            <a:srgbClr val="164A3A"/>
                          </a:solidFill>
                          <a:effectLst/>
                          <a:latin typeface="Calibri"/>
                        </a:rPr>
                        <a:t>Fair business practice</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1932555119"/>
                  </a:ext>
                </a:extLst>
              </a:tr>
              <a:tr h="457200">
                <a:tc>
                  <a:txBody>
                    <a:bodyPr/>
                    <a:lstStyle/>
                    <a:p>
                      <a:pPr fontAlgn="base"/>
                      <a:r>
                        <a:rPr lang="fi-FI" sz="1200" b="1" dirty="0">
                          <a:solidFill>
                            <a:srgbClr val="164A3A"/>
                          </a:solidFill>
                          <a:effectLst/>
                          <a:latin typeface="Calibri"/>
                        </a:rPr>
                        <a:t>Economic risk management</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4E7"/>
                    </a:solidFill>
                  </a:tcPr>
                </a:tc>
                <a:extLst>
                  <a:ext uri="{0D108BD9-81ED-4DB2-BD59-A6C34878D82A}">
                    <a16:rowId xmlns:a16="http://schemas.microsoft.com/office/drawing/2014/main" val="779940050"/>
                  </a:ext>
                </a:extLst>
              </a:tr>
            </a:tbl>
          </a:graphicData>
        </a:graphic>
      </p:graphicFrame>
      <p:graphicFrame>
        <p:nvGraphicFramePr>
          <p:cNvPr id="32" name="Table 31">
            <a:extLst>
              <a:ext uri="{FF2B5EF4-FFF2-40B4-BE49-F238E27FC236}">
                <a16:creationId xmlns:a16="http://schemas.microsoft.com/office/drawing/2014/main" id="{7B095044-DBD5-1ED0-ECC9-8B2A0ECCB616}"/>
              </a:ext>
            </a:extLst>
          </p:cNvPr>
          <p:cNvGraphicFramePr>
            <a:graphicFrameLocks noGrp="1"/>
          </p:cNvGraphicFramePr>
          <p:nvPr>
            <p:extLst>
              <p:ext uri="{D42A27DB-BD31-4B8C-83A1-F6EECF244321}">
                <p14:modId xmlns:p14="http://schemas.microsoft.com/office/powerpoint/2010/main" val="1198194760"/>
              </p:ext>
            </p:extLst>
          </p:nvPr>
        </p:nvGraphicFramePr>
        <p:xfrm>
          <a:off x="485775" y="1035624"/>
          <a:ext cx="10653961" cy="274320"/>
        </p:xfrm>
        <a:graphic>
          <a:graphicData uri="http://schemas.openxmlformats.org/drawingml/2006/table">
            <a:tbl>
              <a:tblPr bandRow="1">
                <a:tableStyleId>{5C22544A-7EE6-4342-B048-85BDC9FD1C3A}</a:tableStyleId>
              </a:tblPr>
              <a:tblGrid>
                <a:gridCol w="10653961">
                  <a:extLst>
                    <a:ext uri="{9D8B030D-6E8A-4147-A177-3AD203B41FA5}">
                      <a16:colId xmlns:a16="http://schemas.microsoft.com/office/drawing/2014/main" val="2191635113"/>
                    </a:ext>
                  </a:extLst>
                </a:gridCol>
              </a:tblGrid>
              <a:tr h="129848">
                <a:tc>
                  <a:txBody>
                    <a:bodyPr/>
                    <a:lstStyle/>
                    <a:p>
                      <a:pPr algn="ctr" fontAlgn="base"/>
                      <a:r>
                        <a:rPr lang="fi-FI" sz="1200" b="1" dirty="0">
                          <a:solidFill>
                            <a:srgbClr val="FFFFFF"/>
                          </a:solidFill>
                          <a:effectLst/>
                          <a:latin typeface="Calibri"/>
                        </a:rPr>
                        <a:t>Minimum backstop  - Compliance to laws and regulations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0000">
                        <a:alpha val="49000"/>
                      </a:srgbClr>
                    </a:solidFill>
                  </a:tcPr>
                </a:tc>
                <a:extLst>
                  <a:ext uri="{0D108BD9-81ED-4DB2-BD59-A6C34878D82A}">
                    <a16:rowId xmlns:a16="http://schemas.microsoft.com/office/drawing/2014/main" val="2351981839"/>
                  </a:ext>
                </a:extLst>
              </a:tr>
            </a:tbl>
          </a:graphicData>
        </a:graphic>
      </p:graphicFrame>
      <p:pic>
        <p:nvPicPr>
          <p:cNvPr id="33" name="Picture 32" descr="A white leaf with a black background&#10;&#10;Description automatically generated">
            <a:extLst>
              <a:ext uri="{FF2B5EF4-FFF2-40B4-BE49-F238E27FC236}">
                <a16:creationId xmlns:a16="http://schemas.microsoft.com/office/drawing/2014/main" id="{B187E93C-2A80-2B4F-C896-C556AF0C5ACE}"/>
              </a:ext>
            </a:extLst>
          </p:cNvPr>
          <p:cNvPicPr>
            <a:picLocks noChangeAspect="1"/>
          </p:cNvPicPr>
          <p:nvPr/>
        </p:nvPicPr>
        <p:blipFill>
          <a:blip r:embed="rId4"/>
          <a:stretch>
            <a:fillRect/>
          </a:stretch>
        </p:blipFill>
        <p:spPr>
          <a:xfrm>
            <a:off x="1991175" y="1681832"/>
            <a:ext cx="520306" cy="520306"/>
          </a:xfrm>
          <a:prstGeom prst="rect">
            <a:avLst/>
          </a:prstGeom>
        </p:spPr>
      </p:pic>
      <p:sp>
        <p:nvSpPr>
          <p:cNvPr id="9" name="Titolo 1">
            <a:extLst>
              <a:ext uri="{FF2B5EF4-FFF2-40B4-BE49-F238E27FC236}">
                <a16:creationId xmlns:a16="http://schemas.microsoft.com/office/drawing/2014/main" id="{0F02EDDF-3512-B9C4-3963-FEE1CDF4767F}"/>
              </a:ext>
            </a:extLst>
          </p:cNvPr>
          <p:cNvSpPr txBox="1">
            <a:spLocks/>
          </p:cNvSpPr>
          <p:nvPr/>
        </p:nvSpPr>
        <p:spPr>
          <a:xfrm>
            <a:off x="380274" y="2461"/>
            <a:ext cx="11879580" cy="1293461"/>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200" b="1">
                <a:solidFill>
                  <a:srgbClr val="50AB8E"/>
                </a:solidFill>
                <a:latin typeface="+mj-lt"/>
                <a:ea typeface="Zen Kaku Gothic New"/>
              </a:defRPr>
            </a:lvl1pPr>
          </a:lstStyle>
          <a:p>
            <a:r>
              <a:rPr lang="en-US" dirty="0">
                <a:latin typeface="+mn-lt"/>
              </a:rPr>
              <a:t>Sustainability Principles</a:t>
            </a:r>
          </a:p>
        </p:txBody>
      </p:sp>
      <p:pic>
        <p:nvPicPr>
          <p:cNvPr id="6" name="Graphic 5" descr="Recycle with solid fill">
            <a:extLst>
              <a:ext uri="{FF2B5EF4-FFF2-40B4-BE49-F238E27FC236}">
                <a16:creationId xmlns:a16="http://schemas.microsoft.com/office/drawing/2014/main" id="{8B1FA70C-E31B-820D-19CA-662E0D1CF3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1491" y="1686776"/>
            <a:ext cx="510415" cy="510415"/>
          </a:xfrm>
          <a:prstGeom prst="rect">
            <a:avLst/>
          </a:prstGeom>
        </p:spPr>
      </p:pic>
      <p:pic>
        <p:nvPicPr>
          <p:cNvPr id="8" name="Graphic 7" descr="Users with solid fill">
            <a:extLst>
              <a:ext uri="{FF2B5EF4-FFF2-40B4-BE49-F238E27FC236}">
                <a16:creationId xmlns:a16="http://schemas.microsoft.com/office/drawing/2014/main" id="{2550E0EA-5B04-9714-8883-18A8A37D24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6206" y="1536145"/>
            <a:ext cx="811679" cy="811679"/>
          </a:xfrm>
          <a:prstGeom prst="rect">
            <a:avLst/>
          </a:prstGeom>
        </p:spPr>
      </p:pic>
      <p:pic>
        <p:nvPicPr>
          <p:cNvPr id="11" name="Graphic 10" descr="Coins outline">
            <a:extLst>
              <a:ext uri="{FF2B5EF4-FFF2-40B4-BE49-F238E27FC236}">
                <a16:creationId xmlns:a16="http://schemas.microsoft.com/office/drawing/2014/main" id="{2CAF61A0-F61B-E796-429D-D724346EE8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643" y="1581300"/>
            <a:ext cx="766524" cy="766524"/>
          </a:xfrm>
          <a:prstGeom prst="rect">
            <a:avLst/>
          </a:prstGeom>
        </p:spPr>
      </p:pic>
    </p:spTree>
    <p:extLst>
      <p:ext uri="{BB962C8B-B14F-4D97-AF65-F5344CB8AC3E}">
        <p14:creationId xmlns:p14="http://schemas.microsoft.com/office/powerpoint/2010/main" val="262092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magine 4"/>
          <p:cNvPicPr/>
          <p:nvPr/>
        </p:nvPicPr>
        <p:blipFill>
          <a:blip r:embed="rId2"/>
          <a:stretch/>
        </p:blipFill>
        <p:spPr>
          <a:xfrm>
            <a:off x="838080" y="6311880"/>
            <a:ext cx="2292480" cy="323640"/>
          </a:xfrm>
          <a:prstGeom prst="rect">
            <a:avLst/>
          </a:prstGeom>
          <a:noFill/>
          <a:ln w="0">
            <a:noFill/>
          </a:ln>
        </p:spPr>
      </p:pic>
      <p:pic>
        <p:nvPicPr>
          <p:cNvPr id="150" name="Picture 3"/>
          <p:cNvPicPr/>
          <p:nvPr/>
        </p:nvPicPr>
        <p:blipFill>
          <a:blip r:embed="rId3"/>
          <a:stretch/>
        </p:blipFill>
        <p:spPr>
          <a:xfrm>
            <a:off x="913680" y="275040"/>
            <a:ext cx="10364400" cy="5725080"/>
          </a:xfrm>
          <a:prstGeom prst="rect">
            <a:avLst/>
          </a:prstGeom>
          <a:noFill/>
          <a:ln w="0">
            <a:noFill/>
          </a:ln>
        </p:spPr>
      </p:pic>
      <p:sp>
        <p:nvSpPr>
          <p:cNvPr id="151" name="TextBox 10"/>
          <p:cNvSpPr/>
          <p:nvPr/>
        </p:nvSpPr>
        <p:spPr>
          <a:xfrm>
            <a:off x="5184000" y="5944320"/>
            <a:ext cx="6094080" cy="74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20000"/>
              </a:lnSpc>
              <a:spcBef>
                <a:spcPts val="601"/>
              </a:spcBef>
            </a:pPr>
            <a:r>
              <a:rPr lang="en-US" sz="1800" b="0" strike="noStrike" spc="-1">
                <a:solidFill>
                  <a:srgbClr val="50AB8E"/>
                </a:solidFill>
                <a:latin typeface="Calibri"/>
                <a:ea typeface="Zen Kaku Gothic New"/>
              </a:rPr>
              <a:t>HORIZON-CL6-2021-ZEROPOLLUTION-01-07: International and EU sustainability certification schemes for bio-based systems</a:t>
            </a:r>
            <a:endParaRPr lang="en-US" sz="1800" b="0" strike="noStrike" spc="-1">
              <a:solidFill>
                <a:srgbClr val="000000"/>
              </a:solidFill>
              <a:latin typeface="Calibri"/>
            </a:endParaRPr>
          </a:p>
        </p:txBody>
      </p:sp>
      <p:sp>
        <p:nvSpPr>
          <p:cNvPr id="152" name="TextBox 7"/>
          <p:cNvSpPr/>
          <p:nvPr/>
        </p:nvSpPr>
        <p:spPr>
          <a:xfrm>
            <a:off x="1103040" y="2177640"/>
            <a:ext cx="6094080" cy="34027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strike="noStrike" spc="-1">
              <a:solidFill>
                <a:schemeClr val="dk1"/>
              </a:solidFill>
              <a:latin typeface="Calibri"/>
            </a:endParaRPr>
          </a:p>
        </p:txBody>
      </p:sp>
      <p:sp>
        <p:nvSpPr>
          <p:cNvPr id="153" name="TextBox 6"/>
          <p:cNvSpPr/>
          <p:nvPr/>
        </p:nvSpPr>
        <p:spPr>
          <a:xfrm>
            <a:off x="1108440" y="2094480"/>
            <a:ext cx="6423120" cy="25725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114480" defTabSz="914400">
              <a:lnSpc>
                <a:spcPct val="90000"/>
              </a:lnSpc>
              <a:spcBef>
                <a:spcPts val="601"/>
              </a:spcBef>
              <a:tabLst>
                <a:tab pos="0" algn="l"/>
              </a:tabLst>
            </a:pPr>
            <a:r>
              <a:rPr lang="en-US" sz="2000" b="0" strike="noStrike" spc="-1">
                <a:solidFill>
                  <a:srgbClr val="50AB8E"/>
                </a:solidFill>
                <a:latin typeface="Calibri"/>
                <a:ea typeface="Zen Kaku Gothic New"/>
              </a:rPr>
              <a:t>Cluster of 3 Horizon Europe projects (2022-2025) :</a:t>
            </a:r>
            <a:endParaRPr lang="en-US" sz="2000" b="0" strike="noStrike" spc="-1">
              <a:solidFill>
                <a:srgbClr val="000000"/>
              </a:solidFill>
              <a:latin typeface="Calibri"/>
            </a:endParaRPr>
          </a:p>
          <a:p>
            <a:pPr defTabSz="914400">
              <a:lnSpc>
                <a:spcPct val="90000"/>
              </a:lnSpc>
              <a:spcBef>
                <a:spcPts val="601"/>
              </a:spcBef>
              <a:tabLst>
                <a:tab pos="0" algn="l"/>
              </a:tabLst>
            </a:pPr>
            <a:endParaRPr lang="en-US" sz="2000" b="0" strike="noStrike" spc="-1">
              <a:solidFill>
                <a:srgbClr val="000000"/>
              </a:solidFill>
              <a:latin typeface="Calibri"/>
            </a:endParaRPr>
          </a:p>
          <a:p>
            <a:pPr marL="114480" defTabSz="914400">
              <a:lnSpc>
                <a:spcPct val="90000"/>
              </a:lnSpc>
              <a:spcBef>
                <a:spcPts val="601"/>
              </a:spcBef>
              <a:tabLst>
                <a:tab pos="0" algn="l"/>
              </a:tabLst>
            </a:pPr>
            <a:r>
              <a:rPr lang="en-US" sz="2000" b="0" strike="noStrike" spc="-1">
                <a:solidFill>
                  <a:srgbClr val="50AB8E"/>
                </a:solidFill>
                <a:latin typeface="Calibri"/>
                <a:ea typeface="Zen Kaku Gothic New"/>
              </a:rPr>
              <a:t>Objective: To assess the effectiveness and robustness of sustainability certification schemes and labels, applicable to bio-based systems</a:t>
            </a:r>
            <a:endParaRPr lang="en-US" sz="2000" b="0" strike="noStrike" spc="-1">
              <a:solidFill>
                <a:srgbClr val="000000"/>
              </a:solidFill>
              <a:latin typeface="Calibri"/>
            </a:endParaRPr>
          </a:p>
        </p:txBody>
      </p:sp>
      <p:pic>
        <p:nvPicPr>
          <p:cNvPr id="154" name="Picture 8"/>
          <p:cNvPicPr/>
          <p:nvPr/>
        </p:nvPicPr>
        <p:blipFill>
          <a:blip r:embed="rId3"/>
          <a:srcRect l="2358" t="36660" r="39705" b="11803"/>
          <a:stretch/>
        </p:blipFill>
        <p:spPr>
          <a:xfrm>
            <a:off x="1197360" y="3979080"/>
            <a:ext cx="3873240" cy="1902960"/>
          </a:xfrm>
          <a:prstGeom prst="rect">
            <a:avLst/>
          </a:prstGeom>
          <a:noFill/>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A6D8A59-1FEC-ED8B-E303-EE762CA46B4B}"/>
              </a:ext>
            </a:extLst>
          </p:cNvPr>
          <p:cNvGraphicFramePr/>
          <p:nvPr>
            <p:extLst>
              <p:ext uri="{D42A27DB-BD31-4B8C-83A1-F6EECF244321}">
                <p14:modId xmlns:p14="http://schemas.microsoft.com/office/powerpoint/2010/main" val="1533028841"/>
              </p:ext>
            </p:extLst>
          </p:nvPr>
        </p:nvGraphicFramePr>
        <p:xfrm>
          <a:off x="223935" y="179871"/>
          <a:ext cx="11549344" cy="294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magine 4">
            <a:extLst>
              <a:ext uri="{FF2B5EF4-FFF2-40B4-BE49-F238E27FC236}">
                <a16:creationId xmlns:a16="http://schemas.microsoft.com/office/drawing/2014/main" id="{9D4042C0-9B84-7E7B-54EC-0A73EAEE924A}"/>
              </a:ext>
            </a:extLst>
          </p:cNvPr>
          <p:cNvPicPr>
            <a:picLocks noChangeAspect="1"/>
          </p:cNvPicPr>
          <p:nvPr/>
        </p:nvPicPr>
        <p:blipFill>
          <a:blip r:embed="rId8"/>
          <a:stretch>
            <a:fillRect/>
          </a:stretch>
        </p:blipFill>
        <p:spPr>
          <a:xfrm>
            <a:off x="838200" y="6399873"/>
            <a:ext cx="2292925" cy="347999"/>
          </a:xfrm>
          <a:prstGeom prst="rect">
            <a:avLst/>
          </a:prstGeom>
        </p:spPr>
      </p:pic>
      <p:sp>
        <p:nvSpPr>
          <p:cNvPr id="36" name="Slide Number Placeholder 35">
            <a:extLst>
              <a:ext uri="{FF2B5EF4-FFF2-40B4-BE49-F238E27FC236}">
                <a16:creationId xmlns:a16="http://schemas.microsoft.com/office/drawing/2014/main" id="{4AD663D3-B5B7-326E-8B19-FFA0A2BE8B85}"/>
              </a:ext>
            </a:extLst>
          </p:cNvPr>
          <p:cNvSpPr>
            <a:spLocks noGrp="1"/>
          </p:cNvSpPr>
          <p:nvPr>
            <p:ph type="sldNum" sz="quarter" idx="12"/>
          </p:nvPr>
        </p:nvSpPr>
        <p:spPr>
          <a:xfrm>
            <a:off x="8610600" y="64683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Titolo 1">
            <a:extLst>
              <a:ext uri="{FF2B5EF4-FFF2-40B4-BE49-F238E27FC236}">
                <a16:creationId xmlns:a16="http://schemas.microsoft.com/office/drawing/2014/main" id="{D329F2D4-1053-E16E-E5DE-BDD230B54C62}"/>
              </a:ext>
            </a:extLst>
          </p:cNvPr>
          <p:cNvSpPr txBox="1">
            <a:spLocks/>
          </p:cNvSpPr>
          <p:nvPr/>
        </p:nvSpPr>
        <p:spPr>
          <a:xfrm>
            <a:off x="314960" y="9331"/>
            <a:ext cx="11879580" cy="1293461"/>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200" b="1">
                <a:solidFill>
                  <a:srgbClr val="50AB8E"/>
                </a:solidFill>
                <a:latin typeface="+mj-lt"/>
                <a:ea typeface="Zen Kaku Gothic New"/>
              </a:defRPr>
            </a:lvl1pPr>
          </a:lstStyle>
          <a:p>
            <a:r>
              <a:rPr lang="en-US" dirty="0">
                <a:latin typeface="+mn-lt"/>
              </a:rPr>
              <a:t>Requirement Tiers</a:t>
            </a:r>
          </a:p>
        </p:txBody>
      </p:sp>
      <p:sp>
        <p:nvSpPr>
          <p:cNvPr id="2" name="TextBox 1">
            <a:extLst>
              <a:ext uri="{FF2B5EF4-FFF2-40B4-BE49-F238E27FC236}">
                <a16:creationId xmlns:a16="http://schemas.microsoft.com/office/drawing/2014/main" id="{34A34262-A178-40C8-E083-4063494F3ECF}"/>
              </a:ext>
            </a:extLst>
          </p:cNvPr>
          <p:cNvSpPr txBox="1"/>
          <p:nvPr/>
        </p:nvSpPr>
        <p:spPr>
          <a:xfrm>
            <a:off x="608115" y="3913332"/>
            <a:ext cx="1081549" cy="369332"/>
          </a:xfrm>
          <a:prstGeom prst="rect">
            <a:avLst/>
          </a:prstGeom>
          <a:noFill/>
        </p:spPr>
        <p:txBody>
          <a:bodyPr wrap="square" lIns="91440" tIns="45720" rIns="91440" bIns="45720" rtlCol="0" anchor="t">
            <a:spAutoFit/>
          </a:bodyPr>
          <a:lstStyle/>
          <a:p>
            <a:r>
              <a:rPr lang="en-US" b="1" dirty="0">
                <a:solidFill>
                  <a:srgbClr val="FF7857"/>
                </a:solidFill>
              </a:rPr>
              <a:t>Example:</a:t>
            </a:r>
            <a:endParaRPr lang="nl-NL" b="1" dirty="0">
              <a:solidFill>
                <a:srgbClr val="FF7857"/>
              </a:solidFill>
              <a:ea typeface="Calibri"/>
              <a:cs typeface="Calibri"/>
            </a:endParaRPr>
          </a:p>
        </p:txBody>
      </p:sp>
      <p:graphicFrame>
        <p:nvGraphicFramePr>
          <p:cNvPr id="4" name="Diagram 3">
            <a:extLst>
              <a:ext uri="{FF2B5EF4-FFF2-40B4-BE49-F238E27FC236}">
                <a16:creationId xmlns:a16="http://schemas.microsoft.com/office/drawing/2014/main" id="{18A8D6A9-3B0A-A413-09D9-54B9E7167E64}"/>
              </a:ext>
            </a:extLst>
          </p:cNvPr>
          <p:cNvGraphicFramePr/>
          <p:nvPr>
            <p:extLst>
              <p:ext uri="{D42A27DB-BD31-4B8C-83A1-F6EECF244321}">
                <p14:modId xmlns:p14="http://schemas.microsoft.com/office/powerpoint/2010/main" val="2185933877"/>
              </p:ext>
            </p:extLst>
          </p:nvPr>
        </p:nvGraphicFramePr>
        <p:xfrm>
          <a:off x="418721" y="2785854"/>
          <a:ext cx="11152362" cy="40534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148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4">
            <a:extLst>
              <a:ext uri="{FF2B5EF4-FFF2-40B4-BE49-F238E27FC236}">
                <a16:creationId xmlns:a16="http://schemas.microsoft.com/office/drawing/2014/main" id="{9D4042C0-9B84-7E7B-54EC-0A73EAEE924A}"/>
              </a:ext>
            </a:extLst>
          </p:cNvPr>
          <p:cNvPicPr>
            <a:picLocks noChangeAspect="1"/>
          </p:cNvPicPr>
          <p:nvPr/>
        </p:nvPicPr>
        <p:blipFill>
          <a:blip r:embed="rId3"/>
          <a:stretch>
            <a:fillRect/>
          </a:stretch>
        </p:blipFill>
        <p:spPr>
          <a:xfrm>
            <a:off x="838200" y="6287901"/>
            <a:ext cx="2292925" cy="347999"/>
          </a:xfrm>
          <a:prstGeom prst="rect">
            <a:avLst/>
          </a:prstGeom>
        </p:spPr>
      </p:pic>
      <p:sp>
        <p:nvSpPr>
          <p:cNvPr id="36" name="Slide Number Placeholder 35">
            <a:extLst>
              <a:ext uri="{FF2B5EF4-FFF2-40B4-BE49-F238E27FC236}">
                <a16:creationId xmlns:a16="http://schemas.microsoft.com/office/drawing/2014/main" id="{4AD663D3-B5B7-326E-8B19-FFA0A2BE8B85}"/>
              </a:ext>
            </a:extLst>
          </p:cNvPr>
          <p:cNvSpPr>
            <a:spLocks noGrp="1"/>
          </p:cNvSpPr>
          <p:nvPr>
            <p:ph type="sldNum" sz="quarter" idx="12"/>
          </p:nvPr>
        </p:nvSpPr>
        <p:spPr>
          <a:xfrm>
            <a:off x="8743950" y="641213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dirty="0">
              <a:ln>
                <a:noFill/>
              </a:ln>
              <a:solidFill>
                <a:prstClr val="black">
                  <a:tint val="75000"/>
                </a:prstClr>
              </a:solidFill>
              <a:effectLst/>
              <a:uLnTx/>
              <a:uFillTx/>
              <a:latin typeface="+mn-ea"/>
            </a:endParaRPr>
          </a:p>
        </p:txBody>
      </p:sp>
      <p:sp>
        <p:nvSpPr>
          <p:cNvPr id="9" name="Titolo 1">
            <a:extLst>
              <a:ext uri="{FF2B5EF4-FFF2-40B4-BE49-F238E27FC236}">
                <a16:creationId xmlns:a16="http://schemas.microsoft.com/office/drawing/2014/main" id="{0F02EDDF-3512-B9C4-3963-FEE1CDF4767F}"/>
              </a:ext>
            </a:extLst>
          </p:cNvPr>
          <p:cNvSpPr txBox="1">
            <a:spLocks/>
          </p:cNvSpPr>
          <p:nvPr/>
        </p:nvSpPr>
        <p:spPr>
          <a:xfrm>
            <a:off x="564346" y="0"/>
            <a:ext cx="11879580" cy="1293461"/>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200" b="1">
                <a:solidFill>
                  <a:srgbClr val="50AB8E"/>
                </a:solidFill>
                <a:latin typeface="+mj-lt"/>
                <a:ea typeface="Zen Kaku Gothic New"/>
              </a:defRPr>
            </a:lvl1pPr>
          </a:lstStyle>
          <a:p>
            <a:r>
              <a:rPr lang="en-US" dirty="0">
                <a:latin typeface="+mn-lt"/>
              </a:rPr>
              <a:t>Scope &amp; pre-assessment</a:t>
            </a:r>
          </a:p>
        </p:txBody>
      </p:sp>
      <p:sp>
        <p:nvSpPr>
          <p:cNvPr id="10" name="TextBox 9">
            <a:extLst>
              <a:ext uri="{FF2B5EF4-FFF2-40B4-BE49-F238E27FC236}">
                <a16:creationId xmlns:a16="http://schemas.microsoft.com/office/drawing/2014/main" id="{5EED8432-8C2F-E403-C2AB-37DE4CEA43E6}"/>
              </a:ext>
            </a:extLst>
          </p:cNvPr>
          <p:cNvSpPr txBox="1"/>
          <p:nvPr/>
        </p:nvSpPr>
        <p:spPr>
          <a:xfrm>
            <a:off x="523328" y="1182047"/>
            <a:ext cx="5046200" cy="3715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19100" indent="-342900">
              <a:lnSpc>
                <a:spcPct val="114000"/>
              </a:lnSpc>
              <a:spcBef>
                <a:spcPts val="600"/>
              </a:spcBef>
              <a:buSzPct val="133000"/>
              <a:buFont typeface="Arial,Sans-Serif"/>
              <a:buChar char="•"/>
            </a:pPr>
            <a:r>
              <a:rPr lang="en-US" dirty="0">
                <a:solidFill>
                  <a:srgbClr val="164A3A"/>
                </a:solidFill>
                <a:cs typeface="Arial"/>
              </a:rPr>
              <a:t>To determine the scope of the assessment, applicable feedstocks, value chains actors and principle</a:t>
            </a:r>
            <a:r>
              <a:rPr lang="en-US" i="1" dirty="0">
                <a:solidFill>
                  <a:srgbClr val="164A3A"/>
                </a:solidFill>
                <a:cs typeface="Arial"/>
              </a:rPr>
              <a:t>s</a:t>
            </a:r>
            <a:r>
              <a:rPr lang="en-US" dirty="0">
                <a:solidFill>
                  <a:srgbClr val="164A3A"/>
                </a:solidFill>
                <a:cs typeface="Arial"/>
              </a:rPr>
              <a:t> to the standards are identified beforehand.</a:t>
            </a:r>
            <a:endParaRPr lang="en-US" dirty="0">
              <a:solidFill>
                <a:srgbClr val="164A3A"/>
              </a:solidFill>
              <a:ea typeface="Calibri"/>
              <a:cs typeface="Arial"/>
            </a:endParaRPr>
          </a:p>
          <a:p>
            <a:pPr marL="876300" lvl="1" indent="-342900">
              <a:lnSpc>
                <a:spcPct val="114000"/>
              </a:lnSpc>
              <a:spcBef>
                <a:spcPts val="600"/>
              </a:spcBef>
              <a:buFont typeface="Wingdings" panose="05000000000000000000" pitchFamily="2" charset="2"/>
              <a:buChar char="Ø"/>
            </a:pPr>
            <a:r>
              <a:rPr lang="en-US" dirty="0">
                <a:solidFill>
                  <a:srgbClr val="164A3A"/>
                </a:solidFill>
                <a:cs typeface="Arial"/>
              </a:rPr>
              <a:t>Goal is to avoid scoring schemes on topics that are outside of scope or inapplicable.</a:t>
            </a:r>
            <a:endParaRPr lang="en-US" dirty="0">
              <a:solidFill>
                <a:srgbClr val="164A3A"/>
              </a:solidFill>
              <a:ea typeface="Calibri"/>
              <a:cs typeface="Arial"/>
            </a:endParaRPr>
          </a:p>
          <a:p>
            <a:pPr marL="990600" lvl="2">
              <a:lnSpc>
                <a:spcPct val="113999"/>
              </a:lnSpc>
              <a:spcBef>
                <a:spcPts val="600"/>
              </a:spcBef>
            </a:pPr>
            <a:endParaRPr lang="en-US" sz="1000" dirty="0">
              <a:solidFill>
                <a:srgbClr val="164A3A"/>
              </a:solidFill>
              <a:ea typeface="Calibri"/>
              <a:cs typeface="Arial"/>
            </a:endParaRPr>
          </a:p>
          <a:p>
            <a:pPr marL="419100" indent="-342900">
              <a:lnSpc>
                <a:spcPct val="114000"/>
              </a:lnSpc>
              <a:spcBef>
                <a:spcPts val="600"/>
              </a:spcBef>
              <a:buSzPct val="133000"/>
              <a:buFont typeface="Arial,Sans-Serif"/>
              <a:buChar char="•"/>
            </a:pPr>
            <a:r>
              <a:rPr lang="en-US" u="sng" dirty="0">
                <a:solidFill>
                  <a:srgbClr val="164A3A"/>
                </a:solidFill>
                <a:ea typeface="Calibri"/>
                <a:cs typeface="Arial"/>
              </a:rPr>
              <a:t>A scope-defining questionnaire</a:t>
            </a:r>
            <a:r>
              <a:rPr lang="en-US" dirty="0">
                <a:solidFill>
                  <a:srgbClr val="164A3A"/>
                </a:solidFill>
                <a:ea typeface="Calibri"/>
                <a:cs typeface="Arial"/>
              </a:rPr>
              <a:t> is sent to CSLs to identify relevant principles.</a:t>
            </a:r>
          </a:p>
          <a:p>
            <a:pPr marL="876300" lvl="1" indent="-342900">
              <a:lnSpc>
                <a:spcPct val="114000"/>
              </a:lnSpc>
              <a:spcBef>
                <a:spcPts val="600"/>
              </a:spcBef>
              <a:buFont typeface="Wingdings" panose="05000000000000000000" pitchFamily="2" charset="2"/>
              <a:buChar char="Ø"/>
            </a:pPr>
            <a:r>
              <a:rPr lang="en-US" dirty="0">
                <a:solidFill>
                  <a:srgbClr val="164A3A"/>
                </a:solidFill>
                <a:ea typeface="Calibri"/>
                <a:cs typeface="Arial"/>
              </a:rPr>
              <a:t>Justification for non-applicability is required.</a:t>
            </a:r>
          </a:p>
        </p:txBody>
      </p:sp>
      <p:pic>
        <p:nvPicPr>
          <p:cNvPr id="26" name="Picture 25">
            <a:extLst>
              <a:ext uri="{FF2B5EF4-FFF2-40B4-BE49-F238E27FC236}">
                <a16:creationId xmlns:a16="http://schemas.microsoft.com/office/drawing/2014/main" id="{50777326-8AA2-8790-E60E-B9868E0CC98A}"/>
              </a:ext>
            </a:extLst>
          </p:cNvPr>
          <p:cNvPicPr>
            <a:picLocks noChangeAspect="1"/>
          </p:cNvPicPr>
          <p:nvPr/>
        </p:nvPicPr>
        <p:blipFill>
          <a:blip r:embed="rId4"/>
          <a:stretch>
            <a:fillRect/>
          </a:stretch>
        </p:blipFill>
        <p:spPr>
          <a:xfrm>
            <a:off x="5930237" y="892844"/>
            <a:ext cx="4633362" cy="5072312"/>
          </a:xfrm>
          <a:prstGeom prst="rect">
            <a:avLst/>
          </a:prstGeom>
        </p:spPr>
      </p:pic>
    </p:spTree>
    <p:extLst>
      <p:ext uri="{BB962C8B-B14F-4D97-AF65-F5344CB8AC3E}">
        <p14:creationId xmlns:p14="http://schemas.microsoft.com/office/powerpoint/2010/main" val="396706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2417B931-FC2C-21A4-5F48-22AE10F326F8}"/>
              </a:ext>
            </a:extLst>
          </p:cNvPr>
          <p:cNvSpPr>
            <a:spLocks noGrp="1"/>
          </p:cNvSpPr>
          <p:nvPr>
            <p:ph type="title"/>
          </p:nvPr>
        </p:nvSpPr>
        <p:spPr>
          <a:xfrm>
            <a:off x="469605" y="426872"/>
            <a:ext cx="10515600" cy="618322"/>
          </a:xfrm>
        </p:spPr>
        <p:txBody>
          <a:bodyPr>
            <a:normAutofit/>
          </a:bodyPr>
          <a:lstStyle/>
          <a:p>
            <a:r>
              <a:rPr lang="it-IT" sz="3200" b="1" dirty="0">
                <a:solidFill>
                  <a:srgbClr val="50AB8E"/>
                </a:solidFill>
                <a:latin typeface="+mn-lt"/>
              </a:rPr>
              <a:t>Testing process – Assessment</a:t>
            </a:r>
            <a:endParaRPr lang="en-US" sz="3200" b="1" dirty="0">
              <a:latin typeface="+mn-lt"/>
            </a:endParaRPr>
          </a:p>
        </p:txBody>
      </p:sp>
      <p:sp>
        <p:nvSpPr>
          <p:cNvPr id="2" name="Segnaposto contenuto 2">
            <a:extLst>
              <a:ext uri="{FF2B5EF4-FFF2-40B4-BE49-F238E27FC236}">
                <a16:creationId xmlns:a16="http://schemas.microsoft.com/office/drawing/2014/main" id="{8B3A79C1-BA55-6462-0CA9-B45743B701B6}"/>
              </a:ext>
            </a:extLst>
          </p:cNvPr>
          <p:cNvSpPr txBox="1">
            <a:spLocks/>
          </p:cNvSpPr>
          <p:nvPr/>
        </p:nvSpPr>
        <p:spPr>
          <a:xfrm>
            <a:off x="409229" y="1351722"/>
            <a:ext cx="10514012" cy="57467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381000">
              <a:lnSpc>
                <a:spcPct val="150000"/>
              </a:lnSpc>
              <a:spcBef>
                <a:spcPts val="0"/>
              </a:spcBef>
              <a:buSzPts val="2400"/>
              <a:buFont typeface="Arial" panose="020B0604020202020204" pitchFamily="34" charset="0"/>
              <a:buChar char="●"/>
            </a:pPr>
            <a:endParaRPr lang="nl-NL" sz="2200" b="0">
              <a:solidFill>
                <a:srgbClr val="164A3A"/>
              </a:solidFill>
              <a:cs typeface="Calibri"/>
            </a:endParaRPr>
          </a:p>
        </p:txBody>
      </p:sp>
      <p:sp>
        <p:nvSpPr>
          <p:cNvPr id="4" name="Segnaposto contenuto 2">
            <a:extLst>
              <a:ext uri="{FF2B5EF4-FFF2-40B4-BE49-F238E27FC236}">
                <a16:creationId xmlns:a16="http://schemas.microsoft.com/office/drawing/2014/main" id="{5C6BBF22-7487-51D9-8B4E-8EA810DFAE29}"/>
              </a:ext>
            </a:extLst>
          </p:cNvPr>
          <p:cNvSpPr txBox="1">
            <a:spLocks/>
          </p:cNvSpPr>
          <p:nvPr/>
        </p:nvSpPr>
        <p:spPr>
          <a:xfrm>
            <a:off x="406030" y="932996"/>
            <a:ext cx="11156004" cy="132556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19100" indent="-342900">
              <a:lnSpc>
                <a:spcPct val="150000"/>
              </a:lnSpc>
              <a:spcBef>
                <a:spcPts val="0"/>
              </a:spcBef>
              <a:buSzPts val="2400"/>
              <a:buFont typeface="Arial" panose="020B0604020202020204" pitchFamily="34" charset="0"/>
              <a:buChar char="•"/>
            </a:pPr>
            <a:r>
              <a:rPr lang="en-US" sz="1800" b="0" dirty="0">
                <a:solidFill>
                  <a:srgbClr val="164A3A"/>
                </a:solidFill>
                <a:ea typeface="Calibri" panose="020F0502020204030204"/>
                <a:cs typeface="Calibri" panose="020F0502020204030204"/>
              </a:rPr>
              <a:t>The assessor determines for each applicable requirement whether it is covered (“Yes”/”No”). </a:t>
            </a:r>
          </a:p>
          <a:p>
            <a:pPr marL="419100" indent="-342900">
              <a:lnSpc>
                <a:spcPct val="150000"/>
              </a:lnSpc>
              <a:spcBef>
                <a:spcPts val="0"/>
              </a:spcBef>
              <a:buSzPts val="2400"/>
              <a:buFont typeface="Arial" panose="020B0604020202020204" pitchFamily="34" charset="0"/>
              <a:buChar char="•"/>
            </a:pPr>
            <a:r>
              <a:rPr lang="en-US" sz="1800" b="0" dirty="0">
                <a:solidFill>
                  <a:srgbClr val="164A3A"/>
                </a:solidFill>
                <a:ea typeface="Calibri" panose="020F0502020204030204"/>
                <a:cs typeface="Calibri" panose="020F0502020204030204"/>
              </a:rPr>
              <a:t>The assessor uses the “Justification” and “Source reference” columns to explain this decision and refer to the source where the relevant information was found.</a:t>
            </a:r>
          </a:p>
          <a:p>
            <a:pPr marL="990600" lvl="2">
              <a:lnSpc>
                <a:spcPct val="150000"/>
              </a:lnSpc>
              <a:spcBef>
                <a:spcPts val="0"/>
              </a:spcBef>
              <a:buSzPts val="2400"/>
            </a:pPr>
            <a:endParaRPr lang="en-US" sz="1400" b="0" dirty="0">
              <a:solidFill>
                <a:srgbClr val="164A3A"/>
              </a:solidFill>
              <a:ea typeface="Calibri" panose="020F0502020204030204"/>
              <a:cs typeface="Calibri" panose="020F0502020204030204"/>
            </a:endParaRPr>
          </a:p>
        </p:txBody>
      </p:sp>
      <p:sp>
        <p:nvSpPr>
          <p:cNvPr id="5" name="Segnaposto contenuto 2">
            <a:extLst>
              <a:ext uri="{FF2B5EF4-FFF2-40B4-BE49-F238E27FC236}">
                <a16:creationId xmlns:a16="http://schemas.microsoft.com/office/drawing/2014/main" id="{C86E6B14-51E3-E05E-96FF-71A3EB0CA90B}"/>
              </a:ext>
            </a:extLst>
          </p:cNvPr>
          <p:cNvSpPr txBox="1">
            <a:spLocks/>
          </p:cNvSpPr>
          <p:nvPr/>
        </p:nvSpPr>
        <p:spPr>
          <a:xfrm>
            <a:off x="1771299" y="2232925"/>
            <a:ext cx="7534626" cy="225451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76200">
              <a:lnSpc>
                <a:spcPct val="100000"/>
              </a:lnSpc>
              <a:spcBef>
                <a:spcPts val="0"/>
              </a:spcBef>
              <a:buSzPts val="2400"/>
            </a:pPr>
            <a:r>
              <a:rPr lang="nl-NL" sz="1600" b="0" i="1" dirty="0" err="1">
                <a:solidFill>
                  <a:schemeClr val="accent2"/>
                </a:solidFill>
                <a:ea typeface="Calibri" panose="020F0502020204030204"/>
                <a:cs typeface="Calibri" panose="020F0502020204030204"/>
              </a:rPr>
              <a:t>Example</a:t>
            </a:r>
            <a:r>
              <a:rPr lang="nl-NL" sz="1600" b="0" i="1" dirty="0">
                <a:solidFill>
                  <a:schemeClr val="accent2"/>
                </a:solidFill>
                <a:ea typeface="Calibri" panose="020F0502020204030204"/>
                <a:cs typeface="Calibri" panose="020F0502020204030204"/>
              </a:rPr>
              <a:t> of </a:t>
            </a:r>
            <a:r>
              <a:rPr lang="nl-NL" sz="1600" b="0" i="1" dirty="0" err="1">
                <a:solidFill>
                  <a:schemeClr val="accent2"/>
                </a:solidFill>
                <a:ea typeface="Calibri" panose="020F0502020204030204"/>
                <a:cs typeface="Calibri" panose="020F0502020204030204"/>
              </a:rPr>
              <a:t>what</a:t>
            </a:r>
            <a:r>
              <a:rPr lang="nl-NL" sz="1600" b="0" i="1" dirty="0">
                <a:solidFill>
                  <a:schemeClr val="accent2"/>
                </a:solidFill>
                <a:ea typeface="Calibri" panose="020F0502020204030204"/>
                <a:cs typeface="Calibri" panose="020F0502020204030204"/>
              </a:rPr>
              <a:t> </a:t>
            </a:r>
            <a:r>
              <a:rPr lang="nl-NL" sz="1600" b="0" i="1" dirty="0" err="1">
                <a:solidFill>
                  <a:schemeClr val="accent2"/>
                </a:solidFill>
                <a:ea typeface="Calibri" panose="020F0502020204030204"/>
                <a:cs typeface="Calibri" panose="020F0502020204030204"/>
              </a:rPr>
              <a:t>the</a:t>
            </a:r>
            <a:r>
              <a:rPr lang="nl-NL" sz="1600" b="0" i="1" dirty="0">
                <a:solidFill>
                  <a:schemeClr val="accent2"/>
                </a:solidFill>
                <a:ea typeface="Calibri" panose="020F0502020204030204"/>
                <a:cs typeface="Calibri" panose="020F0502020204030204"/>
              </a:rPr>
              <a:t> assessment looks like </a:t>
            </a:r>
            <a:r>
              <a:rPr lang="nl-NL" sz="1600" b="0" i="1" dirty="0" err="1">
                <a:solidFill>
                  <a:schemeClr val="accent2"/>
                </a:solidFill>
                <a:ea typeface="Calibri" panose="020F0502020204030204"/>
                <a:cs typeface="Calibri" panose="020F0502020204030204"/>
              </a:rPr>
              <a:t>for</a:t>
            </a:r>
            <a:r>
              <a:rPr lang="nl-NL" sz="1600" b="0" i="1" dirty="0">
                <a:solidFill>
                  <a:schemeClr val="accent2"/>
                </a:solidFill>
                <a:ea typeface="Calibri" panose="020F0502020204030204"/>
                <a:cs typeface="Calibri" panose="020F0502020204030204"/>
              </a:rPr>
              <a:t> a set of </a:t>
            </a:r>
            <a:r>
              <a:rPr lang="nl-NL" sz="1600" b="0" i="1" dirty="0" err="1">
                <a:solidFill>
                  <a:schemeClr val="accent2"/>
                </a:solidFill>
                <a:ea typeface="Calibri" panose="020F0502020204030204"/>
                <a:cs typeface="Calibri" panose="020F0502020204030204"/>
              </a:rPr>
              <a:t>social</a:t>
            </a:r>
            <a:r>
              <a:rPr lang="nl-NL" sz="1600" b="0" i="1" dirty="0">
                <a:solidFill>
                  <a:schemeClr val="accent2"/>
                </a:solidFill>
                <a:ea typeface="Calibri" panose="020F0502020204030204"/>
                <a:cs typeface="Calibri" panose="020F0502020204030204"/>
              </a:rPr>
              <a:t> </a:t>
            </a:r>
            <a:r>
              <a:rPr lang="nl-NL" sz="1600" b="0" i="1" dirty="0" err="1">
                <a:solidFill>
                  <a:schemeClr val="accent2"/>
                </a:solidFill>
                <a:ea typeface="Calibri" panose="020F0502020204030204"/>
                <a:cs typeface="Calibri" panose="020F0502020204030204"/>
              </a:rPr>
              <a:t>requirements</a:t>
            </a:r>
            <a:r>
              <a:rPr lang="nl-NL" sz="1600" b="0" i="1" dirty="0">
                <a:solidFill>
                  <a:schemeClr val="accent2"/>
                </a:solidFill>
                <a:ea typeface="Calibri" panose="020F0502020204030204"/>
                <a:cs typeface="Calibri" panose="020F0502020204030204"/>
              </a:rPr>
              <a:t>:</a:t>
            </a:r>
            <a:endParaRPr lang="nl-NL" sz="1600" b="0" i="1" dirty="0">
              <a:solidFill>
                <a:srgbClr val="164A3A"/>
              </a:solidFill>
              <a:ea typeface="Calibri" panose="020F0502020204030204"/>
              <a:cs typeface="Calibri" panose="020F0502020204030204"/>
            </a:endParaRPr>
          </a:p>
        </p:txBody>
      </p:sp>
      <p:sp>
        <p:nvSpPr>
          <p:cNvPr id="3" name="Slide Number Placeholder 1">
            <a:extLst>
              <a:ext uri="{FF2B5EF4-FFF2-40B4-BE49-F238E27FC236}">
                <a16:creationId xmlns:a16="http://schemas.microsoft.com/office/drawing/2014/main" id="{554ED980-252B-3C80-8D2C-1C67F4BEA598}"/>
              </a:ext>
            </a:extLst>
          </p:cNvPr>
          <p:cNvSpPr>
            <a:spLocks noGrp="1"/>
          </p:cNvSpPr>
          <p:nvPr>
            <p:ph type="sldNum" sz="quarter" idx="12"/>
          </p:nvPr>
        </p:nvSpPr>
        <p:spPr>
          <a:xfrm>
            <a:off x="8602639" y="64222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45DEB16-6F0B-6833-C86B-5C42C8F7BED6}"/>
              </a:ext>
            </a:extLst>
          </p:cNvPr>
          <p:cNvPicPr>
            <a:picLocks noChangeAspect="1"/>
          </p:cNvPicPr>
          <p:nvPr/>
        </p:nvPicPr>
        <p:blipFill>
          <a:blip r:embed="rId3"/>
          <a:stretch>
            <a:fillRect/>
          </a:stretch>
        </p:blipFill>
        <p:spPr>
          <a:xfrm>
            <a:off x="233264" y="2677285"/>
            <a:ext cx="11517383" cy="3616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0906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4B789-8525-E88E-8251-600EA0DB7193}"/>
            </a:ext>
          </a:extLst>
        </p:cNvPr>
        <p:cNvGrpSpPr/>
        <p:nvPr/>
      </p:nvGrpSpPr>
      <p:grpSpPr>
        <a:xfrm>
          <a:off x="0" y="0"/>
          <a:ext cx="0" cy="0"/>
          <a:chOff x="0" y="0"/>
          <a:chExt cx="0" cy="0"/>
        </a:xfrm>
      </p:grpSpPr>
      <p:pic>
        <p:nvPicPr>
          <p:cNvPr id="19" name="Immagine 4">
            <a:extLst>
              <a:ext uri="{FF2B5EF4-FFF2-40B4-BE49-F238E27FC236}">
                <a16:creationId xmlns:a16="http://schemas.microsoft.com/office/drawing/2014/main" id="{6A85A325-84D7-D559-E70A-F019C20AC4D6}"/>
              </a:ext>
            </a:extLst>
          </p:cNvPr>
          <p:cNvPicPr>
            <a:picLocks noChangeAspect="1"/>
          </p:cNvPicPr>
          <p:nvPr/>
        </p:nvPicPr>
        <p:blipFill>
          <a:blip r:embed="rId3"/>
          <a:stretch>
            <a:fillRect/>
          </a:stretch>
        </p:blipFill>
        <p:spPr>
          <a:xfrm>
            <a:off x="838200" y="6287901"/>
            <a:ext cx="2292925" cy="347999"/>
          </a:xfrm>
          <a:prstGeom prst="rect">
            <a:avLst/>
          </a:prstGeom>
        </p:spPr>
      </p:pic>
      <p:sp>
        <p:nvSpPr>
          <p:cNvPr id="36" name="Slide Number Placeholder 35">
            <a:extLst>
              <a:ext uri="{FF2B5EF4-FFF2-40B4-BE49-F238E27FC236}">
                <a16:creationId xmlns:a16="http://schemas.microsoft.com/office/drawing/2014/main" id="{D686D97E-5C87-F013-B9E7-E802E068539B}"/>
              </a:ext>
            </a:extLst>
          </p:cNvPr>
          <p:cNvSpPr>
            <a:spLocks noGrp="1"/>
          </p:cNvSpPr>
          <p:nvPr>
            <p:ph type="sldNum" sz="quarter" idx="12"/>
          </p:nvPr>
        </p:nvSpPr>
        <p:spPr>
          <a:xfrm>
            <a:off x="8743950" y="64308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tint val="75000"/>
                </a:prstClr>
              </a:solidFill>
              <a:effectLst/>
              <a:uLnTx/>
              <a:uFillTx/>
              <a:latin typeface="+mn-ea"/>
            </a:endParaRPr>
          </a:p>
        </p:txBody>
      </p:sp>
      <p:sp>
        <p:nvSpPr>
          <p:cNvPr id="9" name="Titolo 1">
            <a:extLst>
              <a:ext uri="{FF2B5EF4-FFF2-40B4-BE49-F238E27FC236}">
                <a16:creationId xmlns:a16="http://schemas.microsoft.com/office/drawing/2014/main" id="{6B0822F3-01B5-B342-171F-7648A9BD6342}"/>
              </a:ext>
            </a:extLst>
          </p:cNvPr>
          <p:cNvSpPr txBox="1">
            <a:spLocks/>
          </p:cNvSpPr>
          <p:nvPr/>
        </p:nvSpPr>
        <p:spPr>
          <a:xfrm>
            <a:off x="380274" y="2461"/>
            <a:ext cx="11879580" cy="1293461"/>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200" b="1">
                <a:solidFill>
                  <a:srgbClr val="50AB8E"/>
                </a:solidFill>
                <a:latin typeface="+mj-lt"/>
                <a:ea typeface="Zen Kaku Gothic New"/>
              </a:defRPr>
            </a:lvl1pPr>
          </a:lstStyle>
          <a:p>
            <a:r>
              <a:rPr lang="en-US" dirty="0">
                <a:latin typeface="+mn-lt"/>
              </a:rPr>
              <a:t>Assessment Results</a:t>
            </a:r>
          </a:p>
        </p:txBody>
      </p:sp>
      <p:sp>
        <p:nvSpPr>
          <p:cNvPr id="2" name="TextBox 1">
            <a:extLst>
              <a:ext uri="{FF2B5EF4-FFF2-40B4-BE49-F238E27FC236}">
                <a16:creationId xmlns:a16="http://schemas.microsoft.com/office/drawing/2014/main" id="{FC6F1E33-1149-13FE-814D-FFE60BFB4AD8}"/>
              </a:ext>
            </a:extLst>
          </p:cNvPr>
          <p:cNvSpPr txBox="1"/>
          <p:nvPr/>
        </p:nvSpPr>
        <p:spPr>
          <a:xfrm>
            <a:off x="403228" y="973977"/>
            <a:ext cx="3929781" cy="923330"/>
          </a:xfrm>
          <a:prstGeom prst="rect">
            <a:avLst/>
          </a:prstGeom>
          <a:noFill/>
        </p:spPr>
        <p:txBody>
          <a:bodyPr wrap="square">
            <a:spAutoFit/>
          </a:bodyPr>
          <a:lstStyle/>
          <a:p>
            <a:pPr algn="just">
              <a:spcAft>
                <a:spcPts val="1000"/>
              </a:spcAft>
              <a:buNone/>
            </a:pPr>
            <a:r>
              <a:rPr lang="en-GB" sz="1800" i="1" dirty="0">
                <a:solidFill>
                  <a:srgbClr val="164A3A"/>
                </a:solidFill>
                <a:effectLst/>
                <a:ea typeface="MS Mincho" panose="02020609040205080304" pitchFamily="49" charset="-128"/>
                <a:cs typeface="Times New Roman" panose="02020603050405020304" pitchFamily="18" charset="0"/>
              </a:rPr>
              <a:t>Example assessment results for a sustainability certification scheme for biobased materials and products : </a:t>
            </a:r>
            <a:endParaRPr lang="nl-NL" sz="1600" i="1" dirty="0">
              <a:solidFill>
                <a:srgbClr val="164A3A"/>
              </a:solidFill>
              <a:effectLst/>
              <a:ea typeface="MS Mincho" panose="02020609040205080304" pitchFamily="49" charset="-128"/>
              <a:cs typeface="Times New Roman" panose="02020603050405020304" pitchFamily="18" charset="0"/>
            </a:endParaRPr>
          </a:p>
        </p:txBody>
      </p:sp>
      <p:pic>
        <p:nvPicPr>
          <p:cNvPr id="3" name="Picture 2" descr="A blue and white chart with text&#10;&#10;AI-generated content may be incorrect.">
            <a:extLst>
              <a:ext uri="{FF2B5EF4-FFF2-40B4-BE49-F238E27FC236}">
                <a16:creationId xmlns:a16="http://schemas.microsoft.com/office/drawing/2014/main" id="{4C2F098E-F8EE-378F-BE8D-8AC1D4A4E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7222" y="0"/>
            <a:ext cx="6309884" cy="6858000"/>
          </a:xfrm>
          <a:prstGeom prst="rect">
            <a:avLst/>
          </a:prstGeom>
        </p:spPr>
      </p:pic>
      <p:sp>
        <p:nvSpPr>
          <p:cNvPr id="4" name="TextBox 3">
            <a:extLst>
              <a:ext uri="{FF2B5EF4-FFF2-40B4-BE49-F238E27FC236}">
                <a16:creationId xmlns:a16="http://schemas.microsoft.com/office/drawing/2014/main" id="{337349C5-A9DA-FD97-F845-AC4FD0567F18}"/>
              </a:ext>
            </a:extLst>
          </p:cNvPr>
          <p:cNvSpPr txBox="1"/>
          <p:nvPr/>
        </p:nvSpPr>
        <p:spPr>
          <a:xfrm>
            <a:off x="403228" y="2345429"/>
            <a:ext cx="4075855" cy="3147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6200">
              <a:lnSpc>
                <a:spcPct val="114000"/>
              </a:lnSpc>
              <a:spcBef>
                <a:spcPts val="600"/>
              </a:spcBef>
              <a:buSzPct val="133000"/>
            </a:pPr>
            <a:r>
              <a:rPr lang="en-US" dirty="0">
                <a:solidFill>
                  <a:srgbClr val="164A3A"/>
                </a:solidFill>
                <a:ea typeface="Calibri"/>
                <a:cs typeface="Arial"/>
              </a:rPr>
              <a:t>Goal is to provide </a:t>
            </a:r>
            <a:r>
              <a:rPr lang="en-US" b="1" dirty="0">
                <a:solidFill>
                  <a:srgbClr val="164A3A"/>
                </a:solidFill>
                <a:ea typeface="Calibri"/>
                <a:cs typeface="Arial"/>
              </a:rPr>
              <a:t>transparency</a:t>
            </a:r>
            <a:r>
              <a:rPr lang="en-US" dirty="0">
                <a:solidFill>
                  <a:srgbClr val="164A3A"/>
                </a:solidFill>
                <a:ea typeface="Calibri"/>
                <a:cs typeface="Arial"/>
              </a:rPr>
              <a:t> on the scoring and avoid comparisons of CSLs.</a:t>
            </a:r>
          </a:p>
          <a:p>
            <a:pPr marL="360000" lvl="1" indent="-285750">
              <a:lnSpc>
                <a:spcPct val="114000"/>
              </a:lnSpc>
              <a:spcBef>
                <a:spcPts val="600"/>
              </a:spcBef>
              <a:buSzPct val="133000"/>
              <a:buFont typeface="Arial" panose="020B0604020202020204" pitchFamily="34" charset="0"/>
              <a:buChar char="•"/>
            </a:pPr>
            <a:r>
              <a:rPr lang="en-US" b="1" dirty="0">
                <a:solidFill>
                  <a:srgbClr val="164A3A"/>
                </a:solidFill>
                <a:ea typeface="Calibri"/>
                <a:cs typeface="Arial"/>
              </a:rPr>
              <a:t>No single scores </a:t>
            </a:r>
            <a:r>
              <a:rPr lang="en-US" dirty="0">
                <a:solidFill>
                  <a:srgbClr val="164A3A"/>
                </a:solidFill>
                <a:ea typeface="Calibri"/>
                <a:cs typeface="Arial"/>
              </a:rPr>
              <a:t>are calculated. </a:t>
            </a:r>
          </a:p>
          <a:p>
            <a:pPr marL="360000" lvl="1" indent="-285750">
              <a:lnSpc>
                <a:spcPct val="114000"/>
              </a:lnSpc>
              <a:spcBef>
                <a:spcPts val="600"/>
              </a:spcBef>
              <a:buSzPct val="133000"/>
              <a:buFont typeface="Arial" panose="020B0604020202020204" pitchFamily="34" charset="0"/>
              <a:buChar char="•"/>
            </a:pPr>
            <a:r>
              <a:rPr lang="en-US" dirty="0">
                <a:solidFill>
                  <a:srgbClr val="164A3A"/>
                </a:solidFill>
                <a:ea typeface="Calibri"/>
                <a:cs typeface="Arial"/>
              </a:rPr>
              <a:t>Results are provided </a:t>
            </a:r>
            <a:r>
              <a:rPr lang="en-US" b="1" dirty="0">
                <a:solidFill>
                  <a:srgbClr val="164A3A"/>
                </a:solidFill>
                <a:ea typeface="Calibri"/>
                <a:cs typeface="Arial"/>
              </a:rPr>
              <a:t>per principle, per requirement level </a:t>
            </a:r>
            <a:endParaRPr lang="en-US" dirty="0">
              <a:solidFill>
                <a:srgbClr val="164A3A"/>
              </a:solidFill>
              <a:ea typeface="Calibri"/>
              <a:cs typeface="Arial"/>
            </a:endParaRPr>
          </a:p>
          <a:p>
            <a:pPr marL="360000" lvl="1" indent="-285750">
              <a:lnSpc>
                <a:spcPct val="114000"/>
              </a:lnSpc>
              <a:spcBef>
                <a:spcPts val="600"/>
              </a:spcBef>
              <a:buSzPct val="133000"/>
              <a:buFont typeface="Arial" panose="020B0604020202020204" pitchFamily="34" charset="0"/>
              <a:buChar char="•"/>
            </a:pPr>
            <a:r>
              <a:rPr lang="en-US" dirty="0">
                <a:solidFill>
                  <a:srgbClr val="164A3A"/>
                </a:solidFill>
                <a:ea typeface="Calibri"/>
                <a:cs typeface="Arial"/>
              </a:rPr>
              <a:t>Each individual assessment provides targeted </a:t>
            </a:r>
            <a:r>
              <a:rPr lang="en-US" b="1" dirty="0">
                <a:solidFill>
                  <a:srgbClr val="164A3A"/>
                </a:solidFill>
                <a:ea typeface="Calibri"/>
                <a:cs typeface="Arial"/>
              </a:rPr>
              <a:t>recommendations for improvement </a:t>
            </a:r>
            <a:r>
              <a:rPr lang="en-US" dirty="0">
                <a:solidFill>
                  <a:srgbClr val="164A3A"/>
                </a:solidFill>
                <a:ea typeface="Calibri"/>
                <a:cs typeface="Arial"/>
              </a:rPr>
              <a:t>for the scheme/label under consideration.</a:t>
            </a:r>
          </a:p>
        </p:txBody>
      </p:sp>
    </p:spTree>
    <p:extLst>
      <p:ext uri="{BB962C8B-B14F-4D97-AF65-F5344CB8AC3E}">
        <p14:creationId xmlns:p14="http://schemas.microsoft.com/office/powerpoint/2010/main" val="2579420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06E8D1A3-8BC4-0C37-4057-DD7CF36372C8}"/>
              </a:ext>
            </a:extLst>
          </p:cNvPr>
          <p:cNvSpPr txBox="1"/>
          <p:nvPr/>
        </p:nvSpPr>
        <p:spPr>
          <a:xfrm>
            <a:off x="840986" y="1664514"/>
            <a:ext cx="10512814" cy="2462213"/>
          </a:xfrm>
          <a:prstGeom prst="rect">
            <a:avLst/>
          </a:prstGeom>
          <a:noFill/>
        </p:spPr>
        <p:txBody>
          <a:bodyPr wrap="none" rtlCol="0">
            <a:spAutoFit/>
          </a:bodyPr>
          <a:lstStyle/>
          <a:p>
            <a:pPr algn="ctr"/>
            <a:r>
              <a:rPr lang="it-IT" sz="4400" b="1" dirty="0">
                <a:solidFill>
                  <a:srgbClr val="50AB8E"/>
                </a:solidFill>
                <a:latin typeface="Zen Kaku Gothic New" pitchFamily="2" charset="-128"/>
                <a:ea typeface="Zen Kaku Gothic New" pitchFamily="2" charset="-128"/>
              </a:rPr>
              <a:t>THANK YOU FOR YOUR ATTENTION!</a:t>
            </a:r>
          </a:p>
          <a:p>
            <a:pPr algn="ctr"/>
            <a:endParaRPr lang="it-IT" sz="2000" b="1" dirty="0">
              <a:solidFill>
                <a:srgbClr val="50AB8E"/>
              </a:solidFill>
              <a:latin typeface="Zen Kaku Gothic New" pitchFamily="2" charset="-128"/>
              <a:ea typeface="Zen Kaku Gothic New" pitchFamily="2" charset="-128"/>
            </a:endParaRPr>
          </a:p>
          <a:p>
            <a:pPr algn="ctr"/>
            <a:r>
              <a:rPr lang="it-IT" sz="3000" dirty="0" err="1">
                <a:solidFill>
                  <a:srgbClr val="164A3A"/>
                </a:solidFill>
                <a:ea typeface="Zen Kaku Gothic New" pitchFamily="2" charset="-128"/>
              </a:rPr>
              <a:t>Contacts</a:t>
            </a:r>
            <a:r>
              <a:rPr lang="it-IT" sz="3000" dirty="0">
                <a:solidFill>
                  <a:srgbClr val="164A3A"/>
                </a:solidFill>
                <a:ea typeface="Zen Kaku Gothic New" pitchFamily="2" charset="-128"/>
              </a:rPr>
              <a:t>:</a:t>
            </a:r>
            <a:endParaRPr lang="it-IT" sz="3000" dirty="0">
              <a:solidFill>
                <a:srgbClr val="164A3A"/>
              </a:solidFill>
              <a:ea typeface="Zen Kaku Gothic New" pitchFamily="2" charset="-128"/>
              <a:hlinkClick r:id="rId2">
                <a:extLst>
                  <a:ext uri="{A12FA001-AC4F-418D-AE19-62706E023703}">
                    <ahyp:hlinkClr xmlns:ahyp="http://schemas.microsoft.com/office/drawing/2018/hyperlinkcolor" val="tx"/>
                  </a:ext>
                </a:extLst>
              </a:hlinkClick>
            </a:endParaRPr>
          </a:p>
          <a:p>
            <a:pPr algn="ctr">
              <a:lnSpc>
                <a:spcPct val="150000"/>
              </a:lnSpc>
            </a:pPr>
            <a:r>
              <a:rPr lang="it-IT" sz="2400" dirty="0">
                <a:solidFill>
                  <a:srgbClr val="50AB8E"/>
                </a:solidFill>
                <a:latin typeface="Zen Kaku Gothic New" pitchFamily="2" charset="-128"/>
                <a:ea typeface="Zen Kaku Gothic New" pitchFamily="2" charset="-128"/>
              </a:rPr>
              <a:t>Iris Vural Gursel: iris.vuralgursel@wur.nl</a:t>
            </a:r>
          </a:p>
          <a:p>
            <a:pPr algn="ctr"/>
            <a:endParaRPr lang="it-IT" sz="2400" dirty="0">
              <a:solidFill>
                <a:srgbClr val="50AB8E"/>
              </a:solidFill>
              <a:latin typeface="Zen Kaku Gothic New" pitchFamily="2" charset="-128"/>
              <a:ea typeface="Zen Kaku Gothic New" pitchFamily="2" charset="-128"/>
            </a:endParaRPr>
          </a:p>
        </p:txBody>
      </p:sp>
      <p:sp>
        <p:nvSpPr>
          <p:cNvPr id="13" name="CasellaDiTesto 12">
            <a:extLst>
              <a:ext uri="{FF2B5EF4-FFF2-40B4-BE49-F238E27FC236}">
                <a16:creationId xmlns:a16="http://schemas.microsoft.com/office/drawing/2014/main" id="{B362B5A0-6230-FC1C-C276-836BF1BA80B1}"/>
              </a:ext>
            </a:extLst>
          </p:cNvPr>
          <p:cNvSpPr txBox="1"/>
          <p:nvPr/>
        </p:nvSpPr>
        <p:spPr>
          <a:xfrm>
            <a:off x="3712441" y="5995597"/>
            <a:ext cx="7297269" cy="646331"/>
          </a:xfrm>
          <a:prstGeom prst="rect">
            <a:avLst/>
          </a:prstGeom>
          <a:noFill/>
        </p:spPr>
        <p:txBody>
          <a:bodyPr wrap="square" rtlCol="0">
            <a:spAutoFit/>
          </a:bodyPr>
          <a:lstStyle/>
          <a:p>
            <a:r>
              <a:rPr lang="it-IT" sz="1200" dirty="0" err="1"/>
              <a:t>This</a:t>
            </a:r>
            <a:r>
              <a:rPr lang="it-IT" sz="1200" dirty="0"/>
              <a:t> </a:t>
            </a:r>
            <a:r>
              <a:rPr lang="it-IT" sz="1200" dirty="0" err="1">
                <a:latin typeface="Zen Kaku Gothic New" pitchFamily="2" charset="-128"/>
                <a:ea typeface="Zen Kaku Gothic New" pitchFamily="2" charset="-128"/>
              </a:rPr>
              <a:t>presentation</a:t>
            </a:r>
            <a:r>
              <a:rPr lang="it-IT" sz="1200" dirty="0">
                <a:latin typeface="Zen Kaku Gothic New" pitchFamily="2" charset="-128"/>
                <a:ea typeface="Zen Kaku Gothic New" pitchFamily="2" charset="-128"/>
              </a:rPr>
              <a:t> </a:t>
            </a:r>
            <a:r>
              <a:rPr lang="it-IT" sz="1200" dirty="0" err="1">
                <a:latin typeface="Zen Kaku Gothic New" pitchFamily="2" charset="-128"/>
                <a:ea typeface="Zen Kaku Gothic New" pitchFamily="2" charset="-128"/>
              </a:rPr>
              <a:t>has</a:t>
            </a:r>
            <a:r>
              <a:rPr lang="it-IT" sz="1200" dirty="0">
                <a:latin typeface="Zen Kaku Gothic New" pitchFamily="2" charset="-128"/>
                <a:ea typeface="Zen Kaku Gothic New" pitchFamily="2" charset="-128"/>
              </a:rPr>
              <a:t> </a:t>
            </a:r>
            <a:r>
              <a:rPr lang="it-IT" sz="1200" dirty="0" err="1">
                <a:latin typeface="Zen Kaku Gothic New" pitchFamily="2" charset="-128"/>
                <a:ea typeface="Zen Kaku Gothic New" pitchFamily="2" charset="-128"/>
              </a:rPr>
              <a:t>been</a:t>
            </a:r>
            <a:r>
              <a:rPr lang="it-IT" sz="1200" dirty="0">
                <a:latin typeface="Zen Kaku Gothic New" pitchFamily="2" charset="-128"/>
                <a:ea typeface="Zen Kaku Gothic New" pitchFamily="2" charset="-128"/>
              </a:rPr>
              <a:t> </a:t>
            </a:r>
            <a:r>
              <a:rPr lang="it-IT" sz="1200" dirty="0" err="1">
                <a:latin typeface="Zen Kaku Gothic New" pitchFamily="2" charset="-128"/>
                <a:ea typeface="Zen Kaku Gothic New" pitchFamily="2" charset="-128"/>
              </a:rPr>
              <a:t>produced</a:t>
            </a:r>
            <a:r>
              <a:rPr lang="it-IT" sz="1200" dirty="0">
                <a:latin typeface="Zen Kaku Gothic New" pitchFamily="2" charset="-128"/>
                <a:ea typeface="Zen Kaku Gothic New" pitchFamily="2" charset="-128"/>
              </a:rPr>
              <a:t> by ICONS in the </a:t>
            </a:r>
            <a:r>
              <a:rPr lang="it-IT" sz="1200" dirty="0" err="1">
                <a:latin typeface="Zen Kaku Gothic New" pitchFamily="2" charset="-128"/>
                <a:ea typeface="Zen Kaku Gothic New" pitchFamily="2" charset="-128"/>
              </a:rPr>
              <a:t>context</a:t>
            </a:r>
            <a:r>
              <a:rPr lang="it-IT" sz="1200" dirty="0">
                <a:latin typeface="Zen Kaku Gothic New" pitchFamily="2" charset="-128"/>
                <a:ea typeface="Zen Kaku Gothic New" pitchFamily="2" charset="-128"/>
              </a:rPr>
              <a:t> of the Horizon </a:t>
            </a:r>
            <a:r>
              <a:rPr lang="it-IT" sz="1200" dirty="0" err="1">
                <a:latin typeface="Zen Kaku Gothic New" pitchFamily="2" charset="-128"/>
                <a:ea typeface="Zen Kaku Gothic New" pitchFamily="2" charset="-128"/>
              </a:rPr>
              <a:t>Results</a:t>
            </a:r>
            <a:r>
              <a:rPr lang="it-IT" sz="1200" dirty="0">
                <a:latin typeface="Zen Kaku Gothic New" pitchFamily="2" charset="-128"/>
                <a:ea typeface="Zen Kaku Gothic New" pitchFamily="2" charset="-128"/>
              </a:rPr>
              <a:t> Booster services </a:t>
            </a:r>
            <a:r>
              <a:rPr lang="it-IT" sz="1200" dirty="0" err="1">
                <a:latin typeface="Zen Kaku Gothic New" pitchFamily="2" charset="-128"/>
                <a:ea typeface="Zen Kaku Gothic New" pitchFamily="2" charset="-128"/>
              </a:rPr>
              <a:t>delivered</a:t>
            </a:r>
            <a:r>
              <a:rPr lang="it-IT" sz="1200" dirty="0">
                <a:latin typeface="Zen Kaku Gothic New" pitchFamily="2" charset="-128"/>
                <a:ea typeface="Zen Kaku Gothic New" pitchFamily="2" charset="-128"/>
              </a:rPr>
              <a:t> to SUSTCERT4BIOBASED (GA 101059785 ), HARMONITOR (GA 101060133), and STAR4BBS (GA 101060588). </a:t>
            </a:r>
            <a:r>
              <a:rPr lang="it-IT" sz="1200" dirty="0" err="1">
                <a:latin typeface="Zen Kaku Gothic New" pitchFamily="2" charset="-128"/>
                <a:ea typeface="Zen Kaku Gothic New" pitchFamily="2" charset="-128"/>
              </a:rPr>
              <a:t>This</a:t>
            </a:r>
            <a:r>
              <a:rPr lang="it-IT" sz="1200" dirty="0">
                <a:latin typeface="Zen Kaku Gothic New" pitchFamily="2" charset="-128"/>
                <a:ea typeface="Zen Kaku Gothic New" pitchFamily="2" charset="-128"/>
              </a:rPr>
              <a:t> product </a:t>
            </a:r>
            <a:r>
              <a:rPr lang="it-IT" sz="1200" dirty="0" err="1">
                <a:latin typeface="Zen Kaku Gothic New" pitchFamily="2" charset="-128"/>
                <a:ea typeface="Zen Kaku Gothic New" pitchFamily="2" charset="-128"/>
              </a:rPr>
              <a:t>doesn’t</a:t>
            </a:r>
            <a:r>
              <a:rPr lang="it-IT" sz="1200" dirty="0">
                <a:latin typeface="Zen Kaku Gothic New" pitchFamily="2" charset="-128"/>
                <a:ea typeface="Zen Kaku Gothic New" pitchFamily="2" charset="-128"/>
              </a:rPr>
              <a:t> </a:t>
            </a:r>
            <a:r>
              <a:rPr lang="it-IT" sz="1200" dirty="0" err="1">
                <a:latin typeface="Zen Kaku Gothic New" pitchFamily="2" charset="-128"/>
                <a:ea typeface="Zen Kaku Gothic New" pitchFamily="2" charset="-128"/>
              </a:rPr>
              <a:t>reflect</a:t>
            </a:r>
            <a:r>
              <a:rPr lang="it-IT" sz="1200" dirty="0">
                <a:latin typeface="Zen Kaku Gothic New" pitchFamily="2" charset="-128"/>
                <a:ea typeface="Zen Kaku Gothic New" pitchFamily="2" charset="-128"/>
              </a:rPr>
              <a:t> the </a:t>
            </a:r>
            <a:r>
              <a:rPr lang="it-IT" sz="1200" dirty="0" err="1">
                <a:latin typeface="Zen Kaku Gothic New" pitchFamily="2" charset="-128"/>
                <a:ea typeface="Zen Kaku Gothic New" pitchFamily="2" charset="-128"/>
              </a:rPr>
              <a:t>views</a:t>
            </a:r>
            <a:r>
              <a:rPr lang="it-IT" sz="1200" dirty="0">
                <a:latin typeface="Zen Kaku Gothic New" pitchFamily="2" charset="-128"/>
                <a:ea typeface="Zen Kaku Gothic New" pitchFamily="2" charset="-128"/>
              </a:rPr>
              <a:t> of the </a:t>
            </a:r>
            <a:r>
              <a:rPr lang="it-IT" sz="1200" dirty="0" err="1">
                <a:latin typeface="Zen Kaku Gothic New" pitchFamily="2" charset="-128"/>
                <a:ea typeface="Zen Kaku Gothic New" pitchFamily="2" charset="-128"/>
              </a:rPr>
              <a:t>European</a:t>
            </a:r>
            <a:r>
              <a:rPr lang="it-IT" sz="1200" dirty="0">
                <a:latin typeface="Zen Kaku Gothic New" pitchFamily="2" charset="-128"/>
                <a:ea typeface="Zen Kaku Gothic New" pitchFamily="2" charset="-128"/>
              </a:rPr>
              <a:t> Commission. </a:t>
            </a:r>
          </a:p>
        </p:txBody>
      </p:sp>
      <p:sp>
        <p:nvSpPr>
          <p:cNvPr id="2" name="Slide Number Placeholder 1">
            <a:extLst>
              <a:ext uri="{FF2B5EF4-FFF2-40B4-BE49-F238E27FC236}">
                <a16:creationId xmlns:a16="http://schemas.microsoft.com/office/drawing/2014/main" id="{89AD060C-326D-B9B1-37C2-4278B6C521A5}"/>
              </a:ext>
            </a:extLst>
          </p:cNvPr>
          <p:cNvSpPr>
            <a:spLocks noGrp="1"/>
          </p:cNvSpPr>
          <p:nvPr>
            <p:ph type="sldNum" sz="quarter" idx="12"/>
          </p:nvPr>
        </p:nvSpPr>
        <p:spPr>
          <a:xfrm>
            <a:off x="0" y="-228602"/>
            <a:ext cx="0" cy="0"/>
          </a:xfrm>
        </p:spPr>
        <p:txBody>
          <a:bodyPr/>
          <a:lstStyle/>
          <a:p>
            <a:endParaRPr lang="it-IT" dirty="0"/>
          </a:p>
        </p:txBody>
      </p:sp>
      <p:pic>
        <p:nvPicPr>
          <p:cNvPr id="4" name="Elemento grafico 3" descr="Inviare con riempimento a tinta unita">
            <a:extLst>
              <a:ext uri="{FF2B5EF4-FFF2-40B4-BE49-F238E27FC236}">
                <a16:creationId xmlns:a16="http://schemas.microsoft.com/office/drawing/2014/main" id="{E09F38C1-F482-4846-391B-8F056A91E2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2495939"/>
            <a:ext cx="755779" cy="755779"/>
          </a:xfrm>
          <a:prstGeom prst="rect">
            <a:avLst/>
          </a:prstGeom>
        </p:spPr>
      </p:pic>
      <p:sp>
        <p:nvSpPr>
          <p:cNvPr id="3" name="TextBox 2">
            <a:extLst>
              <a:ext uri="{FF2B5EF4-FFF2-40B4-BE49-F238E27FC236}">
                <a16:creationId xmlns:a16="http://schemas.microsoft.com/office/drawing/2014/main" id="{6E2FEE44-9267-7C1F-7685-E7ED82DD13D3}"/>
              </a:ext>
            </a:extLst>
          </p:cNvPr>
          <p:cNvSpPr txBox="1"/>
          <p:nvPr/>
        </p:nvSpPr>
        <p:spPr>
          <a:xfrm>
            <a:off x="6096000" y="3783816"/>
            <a:ext cx="6097554" cy="369332"/>
          </a:xfrm>
          <a:prstGeom prst="rect">
            <a:avLst/>
          </a:prstGeom>
          <a:noFill/>
        </p:spPr>
        <p:txBody>
          <a:bodyPr wrap="square">
            <a:spAutoFit/>
          </a:bodyPr>
          <a:lstStyle/>
          <a:p>
            <a:r>
              <a:rPr lang="nl-NL" dirty="0">
                <a:solidFill>
                  <a:srgbClr val="FF7857"/>
                </a:solidFill>
              </a:rPr>
              <a:t>https://zenodo.org/communities/sustcert4biobasedproject</a:t>
            </a:r>
          </a:p>
        </p:txBody>
      </p:sp>
      <p:sp>
        <p:nvSpPr>
          <p:cNvPr id="5" name="TextBox 4">
            <a:extLst>
              <a:ext uri="{FF2B5EF4-FFF2-40B4-BE49-F238E27FC236}">
                <a16:creationId xmlns:a16="http://schemas.microsoft.com/office/drawing/2014/main" id="{91057635-D531-947F-9A12-C0CD4E259C8F}"/>
              </a:ext>
            </a:extLst>
          </p:cNvPr>
          <p:cNvSpPr txBox="1"/>
          <p:nvPr/>
        </p:nvSpPr>
        <p:spPr>
          <a:xfrm>
            <a:off x="229448" y="3783816"/>
            <a:ext cx="6097554" cy="369332"/>
          </a:xfrm>
          <a:prstGeom prst="rect">
            <a:avLst/>
          </a:prstGeom>
          <a:noFill/>
        </p:spPr>
        <p:txBody>
          <a:bodyPr wrap="square">
            <a:spAutoFit/>
          </a:bodyPr>
          <a:lstStyle/>
          <a:p>
            <a:r>
              <a:rPr lang="nl-NL" dirty="0">
                <a:solidFill>
                  <a:srgbClr val="FF7857"/>
                </a:solidFill>
              </a:rPr>
              <a:t>https://sustcert4biobased.eu/resources/deliverables/</a:t>
            </a:r>
          </a:p>
        </p:txBody>
      </p:sp>
      <p:pic>
        <p:nvPicPr>
          <p:cNvPr id="7" name="Immagine 17" descr="Immagine che contiene schermata, Carattere, Blu elettrico, Blu intenso&#10;&#10;Il contenuto generato dall'IA potrebbe non essere corretto.">
            <a:extLst>
              <a:ext uri="{FF2B5EF4-FFF2-40B4-BE49-F238E27FC236}">
                <a16:creationId xmlns:a16="http://schemas.microsoft.com/office/drawing/2014/main" id="{59C814AF-AC7D-DEF3-F246-952BB1076AA0}"/>
              </a:ext>
            </a:extLst>
          </p:cNvPr>
          <p:cNvPicPr>
            <a:picLocks noChangeAspect="1"/>
          </p:cNvPicPr>
          <p:nvPr/>
        </p:nvPicPr>
        <p:blipFill>
          <a:blip r:embed="rId5"/>
          <a:stretch>
            <a:fillRect/>
          </a:stretch>
        </p:blipFill>
        <p:spPr>
          <a:xfrm>
            <a:off x="365211" y="6017381"/>
            <a:ext cx="2640747" cy="588326"/>
          </a:xfrm>
          <a:prstGeom prst="rect">
            <a:avLst/>
          </a:prstGeom>
        </p:spPr>
      </p:pic>
      <p:pic>
        <p:nvPicPr>
          <p:cNvPr id="8" name="Immagine 4">
            <a:extLst>
              <a:ext uri="{FF2B5EF4-FFF2-40B4-BE49-F238E27FC236}">
                <a16:creationId xmlns:a16="http://schemas.microsoft.com/office/drawing/2014/main" id="{C262FE01-C3BE-37F0-659D-8D7CB688B20D}"/>
              </a:ext>
            </a:extLst>
          </p:cNvPr>
          <p:cNvPicPr>
            <a:picLocks noChangeAspect="1"/>
          </p:cNvPicPr>
          <p:nvPr/>
        </p:nvPicPr>
        <p:blipFill>
          <a:blip r:embed="rId6"/>
          <a:stretch>
            <a:fillRect/>
          </a:stretch>
        </p:blipFill>
        <p:spPr>
          <a:xfrm>
            <a:off x="7214126" y="190076"/>
            <a:ext cx="4213266" cy="598360"/>
          </a:xfrm>
          <a:prstGeom prst="rect">
            <a:avLst/>
          </a:prstGeom>
        </p:spPr>
      </p:pic>
      <p:pic>
        <p:nvPicPr>
          <p:cNvPr id="9" name="Picture 8" descr="A logo for a bio based company&#10;&#10;Description automatically generated with low confidence">
            <a:extLst>
              <a:ext uri="{FF2B5EF4-FFF2-40B4-BE49-F238E27FC236}">
                <a16:creationId xmlns:a16="http://schemas.microsoft.com/office/drawing/2014/main" id="{0E4179BD-963A-4B86-4636-6ED7DF73194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5211" y="-94452"/>
            <a:ext cx="2743200" cy="1938485"/>
          </a:xfrm>
          <a:prstGeom prst="rect">
            <a:avLst/>
          </a:prstGeom>
        </p:spPr>
      </p:pic>
      <p:sp>
        <p:nvSpPr>
          <p:cNvPr id="10" name="TextBox 9">
            <a:extLst>
              <a:ext uri="{FF2B5EF4-FFF2-40B4-BE49-F238E27FC236}">
                <a16:creationId xmlns:a16="http://schemas.microsoft.com/office/drawing/2014/main" id="{5F070616-6E80-6E62-9AF5-95C5AACC49BC}"/>
              </a:ext>
            </a:extLst>
          </p:cNvPr>
          <p:cNvSpPr txBox="1"/>
          <p:nvPr/>
        </p:nvSpPr>
        <p:spPr>
          <a:xfrm>
            <a:off x="229448" y="4447690"/>
            <a:ext cx="5673437" cy="923330"/>
          </a:xfrm>
          <a:prstGeom prst="rect">
            <a:avLst/>
          </a:prstGeom>
          <a:noFill/>
        </p:spPr>
        <p:txBody>
          <a:bodyPr wrap="square">
            <a:spAutoFit/>
          </a:bodyPr>
          <a:lstStyle/>
          <a:p>
            <a:r>
              <a:rPr lang="nl-NL" dirty="0">
                <a:solidFill>
                  <a:srgbClr val="164A3A"/>
                </a:solidFill>
              </a:rPr>
              <a:t>SUSTCERT4BIOBASED D3.2 Evaluation of </a:t>
            </a:r>
            <a:r>
              <a:rPr lang="nl-NL" dirty="0" err="1">
                <a:solidFill>
                  <a:srgbClr val="164A3A"/>
                </a:solidFill>
              </a:rPr>
              <a:t>existing</a:t>
            </a:r>
            <a:r>
              <a:rPr lang="nl-NL" dirty="0">
                <a:solidFill>
                  <a:srgbClr val="164A3A"/>
                </a:solidFill>
              </a:rPr>
              <a:t> </a:t>
            </a:r>
            <a:r>
              <a:rPr lang="nl-NL" dirty="0" err="1">
                <a:solidFill>
                  <a:srgbClr val="164A3A"/>
                </a:solidFill>
              </a:rPr>
              <a:t>schemes</a:t>
            </a:r>
            <a:r>
              <a:rPr lang="nl-NL" dirty="0">
                <a:solidFill>
                  <a:srgbClr val="164A3A"/>
                </a:solidFill>
              </a:rPr>
              <a:t> and labels, </a:t>
            </a:r>
            <a:r>
              <a:rPr lang="nl-NL" dirty="0">
                <a:solidFill>
                  <a:srgbClr val="164A3A"/>
                </a:solidFill>
                <a:hlinkClick r:id="rId8"/>
              </a:rPr>
              <a:t>https://zenodo.org/records/16993921</a:t>
            </a:r>
            <a:endParaRPr lang="nl-NL" dirty="0">
              <a:solidFill>
                <a:srgbClr val="164A3A"/>
              </a:solidFill>
            </a:endParaRPr>
          </a:p>
          <a:p>
            <a:endParaRPr lang="nl-NL" dirty="0">
              <a:solidFill>
                <a:srgbClr val="164A3A"/>
              </a:solidFill>
            </a:endParaRPr>
          </a:p>
        </p:txBody>
      </p:sp>
      <p:sp>
        <p:nvSpPr>
          <p:cNvPr id="12" name="TextBox 11">
            <a:extLst>
              <a:ext uri="{FF2B5EF4-FFF2-40B4-BE49-F238E27FC236}">
                <a16:creationId xmlns:a16="http://schemas.microsoft.com/office/drawing/2014/main" id="{5D3FD81F-61A8-2A08-6239-A3FD87180E5D}"/>
              </a:ext>
            </a:extLst>
          </p:cNvPr>
          <p:cNvSpPr txBox="1"/>
          <p:nvPr/>
        </p:nvSpPr>
        <p:spPr>
          <a:xfrm>
            <a:off x="6096000" y="4447690"/>
            <a:ext cx="5857008" cy="1200329"/>
          </a:xfrm>
          <a:prstGeom prst="rect">
            <a:avLst/>
          </a:prstGeom>
          <a:noFill/>
        </p:spPr>
        <p:txBody>
          <a:bodyPr wrap="square">
            <a:spAutoFit/>
          </a:bodyPr>
          <a:lstStyle/>
          <a:p>
            <a:r>
              <a:rPr lang="nl-NL" dirty="0">
                <a:solidFill>
                  <a:srgbClr val="164A3A"/>
                </a:solidFill>
              </a:rPr>
              <a:t>Vural Gursel I. et al. </a:t>
            </a:r>
            <a:r>
              <a:rPr lang="en-US" i="1" dirty="0">
                <a:solidFill>
                  <a:srgbClr val="164A3A"/>
                </a:solidFill>
              </a:rPr>
              <a:t>Driving continuous improvement of sustainability certification for industrial biobased systems through comprehensive sustainability requirements. </a:t>
            </a:r>
            <a:r>
              <a:rPr lang="en-US" dirty="0">
                <a:solidFill>
                  <a:srgbClr val="164A3A"/>
                </a:solidFill>
              </a:rPr>
              <a:t>Biofpr. forthcoming </a:t>
            </a:r>
            <a:r>
              <a:rPr lang="nl-NL" dirty="0">
                <a:solidFill>
                  <a:srgbClr val="164A3A"/>
                </a:solidFill>
              </a:rPr>
              <a:t> </a:t>
            </a:r>
          </a:p>
        </p:txBody>
      </p:sp>
    </p:spTree>
    <p:extLst>
      <p:ext uri="{BB962C8B-B14F-4D97-AF65-F5344CB8AC3E}">
        <p14:creationId xmlns:p14="http://schemas.microsoft.com/office/powerpoint/2010/main" val="816866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DDD7E9-3DC9-B2FD-9E97-71AA1F3EFFE2}"/>
              </a:ext>
            </a:extLst>
          </p:cNvPr>
          <p:cNvSpPr>
            <a:spLocks noGrp="1"/>
          </p:cNvSpPr>
          <p:nvPr>
            <p:ph type="ctrTitle"/>
          </p:nvPr>
        </p:nvSpPr>
        <p:spPr>
          <a:xfrm>
            <a:off x="755903" y="3399769"/>
            <a:ext cx="10640754" cy="775845"/>
          </a:xfrm>
        </p:spPr>
        <p:txBody>
          <a:bodyPr anchor="b">
            <a:normAutofit/>
          </a:bodyPr>
          <a:lstStyle/>
          <a:p>
            <a:r>
              <a:rPr lang="it-IT" sz="4000" b="1">
                <a:solidFill>
                  <a:srgbClr val="50AB8E"/>
                </a:solidFill>
                <a:ea typeface="Zen Kaku Gothic New"/>
              </a:rPr>
              <a:t>BMT </a:t>
            </a:r>
            <a:r>
              <a:rPr lang="it-IT" sz="4000" b="1" err="1">
                <a:solidFill>
                  <a:srgbClr val="50AB8E"/>
                </a:solidFill>
                <a:ea typeface="Zen Kaku Gothic New"/>
              </a:rPr>
              <a:t>Outcome</a:t>
            </a:r>
            <a:r>
              <a:rPr lang="it-IT" sz="4000" b="1">
                <a:solidFill>
                  <a:srgbClr val="50AB8E"/>
                </a:solidFill>
                <a:ea typeface="Zen Kaku Gothic New"/>
              </a:rPr>
              <a:t> </a:t>
            </a:r>
            <a:r>
              <a:rPr lang="it-IT" sz="4000" b="1" err="1">
                <a:solidFill>
                  <a:srgbClr val="50AB8E"/>
                </a:solidFill>
                <a:ea typeface="Zen Kaku Gothic New"/>
              </a:rPr>
              <a:t>level</a:t>
            </a:r>
            <a:endParaRPr lang="en-US" b="1">
              <a:ea typeface="Zen Kaku Gothic New"/>
            </a:endParaRPr>
          </a:p>
        </p:txBody>
      </p:sp>
      <p:sp>
        <p:nvSpPr>
          <p:cNvPr id="3" name="Sottotitolo 2">
            <a:extLst>
              <a:ext uri="{FF2B5EF4-FFF2-40B4-BE49-F238E27FC236}">
                <a16:creationId xmlns:a16="http://schemas.microsoft.com/office/drawing/2014/main" id="{6DF79E48-0A6B-F0C6-E1B6-73BF14029513}"/>
              </a:ext>
            </a:extLst>
          </p:cNvPr>
          <p:cNvSpPr>
            <a:spLocks noGrp="1"/>
          </p:cNvSpPr>
          <p:nvPr>
            <p:ph type="subTitle" idx="1"/>
          </p:nvPr>
        </p:nvSpPr>
        <p:spPr>
          <a:xfrm>
            <a:off x="795343" y="3787691"/>
            <a:ext cx="10791932" cy="1794492"/>
          </a:xfrm>
        </p:spPr>
        <p:txBody>
          <a:bodyPr vert="horz" lIns="91440" tIns="45720" rIns="91440" bIns="45720" rtlCol="0" anchor="ctr">
            <a:noAutofit/>
          </a:bodyPr>
          <a:lstStyle/>
          <a:p>
            <a:endParaRPr lang="es-ES" sz="2000">
              <a:latin typeface="Zen Kaku Gothic New" pitchFamily="2" charset="-128"/>
              <a:ea typeface="Zen Kaku Gothic New" pitchFamily="2" charset="-128"/>
            </a:endParaRPr>
          </a:p>
          <a:p>
            <a:endParaRPr lang="en-GB" sz="2800">
              <a:solidFill>
                <a:srgbClr val="50AB8E"/>
              </a:solidFill>
              <a:ea typeface="Zen Kaku Gothic New" pitchFamily="2" charset="-128"/>
              <a:cs typeface="Calibri"/>
            </a:endParaRPr>
          </a:p>
          <a:p>
            <a:r>
              <a:rPr lang="en-GB" b="1">
                <a:solidFill>
                  <a:srgbClr val="50AB8E"/>
                </a:solidFill>
                <a:ea typeface="Zen Kaku Gothic New" pitchFamily="2" charset="-128"/>
                <a:cs typeface="Calibri"/>
              </a:rPr>
              <a:t>EDU4STADARDS Webinar</a:t>
            </a:r>
          </a:p>
          <a:p>
            <a:r>
              <a:rPr lang="en-GB">
                <a:solidFill>
                  <a:srgbClr val="50AB8E"/>
                </a:solidFill>
                <a:ea typeface="Zen Kaku Gothic New" pitchFamily="2" charset="-128"/>
                <a:cs typeface="Calibri"/>
              </a:rPr>
              <a:t>Maulidia Khairani, </a:t>
            </a:r>
            <a:r>
              <a:rPr lang="en-GB" i="1">
                <a:solidFill>
                  <a:srgbClr val="50AB8E"/>
                </a:solidFill>
                <a:ea typeface="Zen Kaku Gothic New" pitchFamily="2" charset="-128"/>
                <a:cs typeface="Calibri"/>
              </a:rPr>
              <a:t>Utrecht University</a:t>
            </a:r>
          </a:p>
          <a:p>
            <a:r>
              <a:rPr lang="en-GB">
                <a:solidFill>
                  <a:srgbClr val="50AB8E"/>
                </a:solidFill>
                <a:ea typeface="Zen Kaku Gothic New" pitchFamily="2" charset="-128"/>
                <a:cs typeface="Calibri"/>
              </a:rPr>
              <a:t>29 June 2026 – Online </a:t>
            </a:r>
            <a:endParaRPr lang="en-GB">
              <a:solidFill>
                <a:srgbClr val="50AB8E"/>
              </a:solidFill>
              <a:ea typeface="Zen Kaku Gothic New" pitchFamily="2" charset="-128"/>
            </a:endParaRPr>
          </a:p>
        </p:txBody>
      </p:sp>
      <p:pic>
        <p:nvPicPr>
          <p:cNvPr id="5" name="Immagine 4">
            <a:extLst>
              <a:ext uri="{FF2B5EF4-FFF2-40B4-BE49-F238E27FC236}">
                <a16:creationId xmlns:a16="http://schemas.microsoft.com/office/drawing/2014/main" id="{714770A4-F776-7075-C83C-D777BF5B19D2}"/>
              </a:ext>
            </a:extLst>
          </p:cNvPr>
          <p:cNvPicPr>
            <a:picLocks noChangeAspect="1"/>
          </p:cNvPicPr>
          <p:nvPr/>
        </p:nvPicPr>
        <p:blipFill>
          <a:blip r:embed="rId3"/>
          <a:stretch>
            <a:fillRect/>
          </a:stretch>
        </p:blipFill>
        <p:spPr>
          <a:xfrm>
            <a:off x="302342" y="917298"/>
            <a:ext cx="11525864" cy="1642432"/>
          </a:xfrm>
          <a:prstGeom prst="rect">
            <a:avLst/>
          </a:prstGeom>
        </p:spPr>
      </p:pic>
    </p:spTree>
    <p:extLst>
      <p:ext uri="{BB962C8B-B14F-4D97-AF65-F5344CB8AC3E}">
        <p14:creationId xmlns:p14="http://schemas.microsoft.com/office/powerpoint/2010/main" val="400586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061-CF0F-62BB-C719-F7BB70A46DF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1F32199-2F4E-22E6-F4FE-2C8A7F9DA2F7}"/>
              </a:ext>
            </a:extLst>
          </p:cNvPr>
          <p:cNvSpPr>
            <a:spLocks noGrp="1"/>
          </p:cNvSpPr>
          <p:nvPr>
            <p:ph type="title"/>
          </p:nvPr>
        </p:nvSpPr>
        <p:spPr/>
        <p:txBody>
          <a:bodyPr/>
          <a:lstStyle/>
          <a:p>
            <a:endParaRPr lang="en-GB" b="1" dirty="0">
              <a:solidFill>
                <a:srgbClr val="50AB8E"/>
              </a:solidFill>
              <a:ea typeface="Zen Kaku Gothic New"/>
              <a:cs typeface="Calibri Light"/>
            </a:endParaRPr>
          </a:p>
        </p:txBody>
      </p:sp>
      <p:pic>
        <p:nvPicPr>
          <p:cNvPr id="5" name="Immagine 4">
            <a:extLst>
              <a:ext uri="{FF2B5EF4-FFF2-40B4-BE49-F238E27FC236}">
                <a16:creationId xmlns:a16="http://schemas.microsoft.com/office/drawing/2014/main" id="{76895F1E-29D2-7CCB-E651-036EA71D7FFC}"/>
              </a:ext>
            </a:extLst>
          </p:cNvPr>
          <p:cNvPicPr>
            <a:picLocks noChangeAspect="1"/>
          </p:cNvPicPr>
          <p:nvPr/>
        </p:nvPicPr>
        <p:blipFill>
          <a:blip r:embed="rId3"/>
          <a:stretch>
            <a:fillRect/>
          </a:stretch>
        </p:blipFill>
        <p:spPr>
          <a:xfrm>
            <a:off x="1427296" y="6409413"/>
            <a:ext cx="2292925" cy="324000"/>
          </a:xfrm>
          <a:prstGeom prst="rect">
            <a:avLst/>
          </a:prstGeom>
        </p:spPr>
      </p:pic>
      <p:sp>
        <p:nvSpPr>
          <p:cNvPr id="6" name="Segnaposto contenuto 2">
            <a:extLst>
              <a:ext uri="{FF2B5EF4-FFF2-40B4-BE49-F238E27FC236}">
                <a16:creationId xmlns:a16="http://schemas.microsoft.com/office/drawing/2014/main" id="{790E9F2D-C089-ADE5-C8BB-3E7B55C55C25}"/>
              </a:ext>
            </a:extLst>
          </p:cNvPr>
          <p:cNvSpPr txBox="1">
            <a:spLocks/>
          </p:cNvSpPr>
          <p:nvPr/>
        </p:nvSpPr>
        <p:spPr>
          <a:xfrm>
            <a:off x="838200" y="2122714"/>
            <a:ext cx="10515600" cy="42029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l" defTabSz="914400" rtl="0" eaLnBrk="1" fontAlgn="auto" latinLnBrk="0" hangingPunct="1">
              <a:lnSpc>
                <a:spcPct val="150000"/>
              </a:lnSpc>
              <a:spcBef>
                <a:spcPts val="600"/>
              </a:spcBef>
              <a:spcAft>
                <a:spcPts val="0"/>
              </a:spcAft>
              <a:buClrTx/>
              <a:buSzPts val="2400"/>
              <a:buFont typeface="Arial" panose="020B0604020202020204" pitchFamily="34" charset="0"/>
              <a:buNone/>
              <a:tabLst/>
              <a:defRPr/>
            </a:pPr>
            <a:endParaRPr kumimoji="0" lang="it-IT" sz="2800" b="0" i="0" u="none" strike="noStrike" kern="1200" cap="none" spc="0" normalizeH="0" baseline="0" noProof="0">
              <a:ln>
                <a:noFill/>
              </a:ln>
              <a:solidFill>
                <a:srgbClr val="50AB8E"/>
              </a:solidFill>
              <a:effectLst/>
              <a:uLnTx/>
              <a:uFillTx/>
              <a:latin typeface="Calibri" panose="020F0502020204030204"/>
              <a:ea typeface="Calibri" panose="020F0502020204030204"/>
              <a:cs typeface="Calibri" panose="020F0502020204030204"/>
            </a:endParaRPr>
          </a:p>
        </p:txBody>
      </p:sp>
      <p:pic>
        <p:nvPicPr>
          <p:cNvPr id="3" name="Picture 2">
            <a:extLst>
              <a:ext uri="{FF2B5EF4-FFF2-40B4-BE49-F238E27FC236}">
                <a16:creationId xmlns:a16="http://schemas.microsoft.com/office/drawing/2014/main" id="{C7ACC67D-7C73-F454-587E-C52D53F1759F}"/>
              </a:ext>
            </a:extLst>
          </p:cNvPr>
          <p:cNvPicPr>
            <a:picLocks noChangeAspect="1"/>
          </p:cNvPicPr>
          <p:nvPr/>
        </p:nvPicPr>
        <p:blipFill>
          <a:blip r:embed="rId4"/>
          <a:stretch>
            <a:fillRect/>
          </a:stretch>
        </p:blipFill>
        <p:spPr>
          <a:xfrm>
            <a:off x="162046" y="6237730"/>
            <a:ext cx="1689740" cy="667366"/>
          </a:xfrm>
          <a:prstGeom prst="rect">
            <a:avLst/>
          </a:prstGeom>
        </p:spPr>
      </p:pic>
      <p:sp>
        <p:nvSpPr>
          <p:cNvPr id="4" name="Slide Number Placeholder 2">
            <a:extLst>
              <a:ext uri="{FF2B5EF4-FFF2-40B4-BE49-F238E27FC236}">
                <a16:creationId xmlns:a16="http://schemas.microsoft.com/office/drawing/2014/main" id="{E4B579C9-125A-4F95-356A-BAB5BF52ECC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B42B83A-9684-DAFF-95A1-F7780AF2C3C0}"/>
              </a:ext>
            </a:extLst>
          </p:cNvPr>
          <p:cNvPicPr>
            <a:picLocks noChangeAspect="1"/>
          </p:cNvPicPr>
          <p:nvPr/>
        </p:nvPicPr>
        <p:blipFill rotWithShape="1">
          <a:blip r:embed="rId5"/>
          <a:srcRect l="22496" t="1586" b="48922"/>
          <a:stretch/>
        </p:blipFill>
        <p:spPr>
          <a:xfrm>
            <a:off x="1118013" y="905207"/>
            <a:ext cx="9759457" cy="4572228"/>
          </a:xfrm>
          <a:prstGeom prst="rect">
            <a:avLst/>
          </a:prstGeom>
        </p:spPr>
      </p:pic>
      <p:sp>
        <p:nvSpPr>
          <p:cNvPr id="8" name="Titolo 1">
            <a:extLst>
              <a:ext uri="{FF2B5EF4-FFF2-40B4-BE49-F238E27FC236}">
                <a16:creationId xmlns:a16="http://schemas.microsoft.com/office/drawing/2014/main" id="{9E3D369C-8CC1-2B49-719C-70DE2CFC0643}"/>
              </a:ext>
            </a:extLst>
          </p:cNvPr>
          <p:cNvSpPr txBox="1">
            <a:spLocks/>
          </p:cNvSpPr>
          <p:nvPr/>
        </p:nvSpPr>
        <p:spPr>
          <a:xfrm>
            <a:off x="697584" y="108817"/>
            <a:ext cx="11494416" cy="957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50AB8E"/>
                </a:solidFill>
                <a:ea typeface="Zen Kaku Gothic New"/>
                <a:cs typeface="+mn-cs"/>
              </a:rPr>
              <a:t>BMT Structure</a:t>
            </a:r>
            <a:endParaRPr lang="en-GB" sz="4000" b="1" dirty="0">
              <a:solidFill>
                <a:srgbClr val="50AB8E"/>
              </a:solidFill>
              <a:latin typeface="Zen Kaku Gothic New" pitchFamily="2" charset="-128"/>
              <a:ea typeface="Zen Kaku Gothic New" pitchFamily="2" charset="-128"/>
            </a:endParaRPr>
          </a:p>
        </p:txBody>
      </p:sp>
      <p:sp>
        <p:nvSpPr>
          <p:cNvPr id="9" name="Rectangle: Rounded Corners 8">
            <a:extLst>
              <a:ext uri="{FF2B5EF4-FFF2-40B4-BE49-F238E27FC236}">
                <a16:creationId xmlns:a16="http://schemas.microsoft.com/office/drawing/2014/main" id="{E647AE82-E82A-3506-EFAD-611A5D1EEFF7}"/>
              </a:ext>
            </a:extLst>
          </p:cNvPr>
          <p:cNvSpPr/>
          <p:nvPr/>
        </p:nvSpPr>
        <p:spPr>
          <a:xfrm>
            <a:off x="7491844" y="1142886"/>
            <a:ext cx="3018051" cy="4572228"/>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7251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6323D-C909-1C65-5778-2F7A5C5129D7}"/>
              </a:ext>
            </a:extLst>
          </p:cNvPr>
          <p:cNvSpPr>
            <a:spLocks noGrp="1"/>
          </p:cNvSpPr>
          <p:nvPr>
            <p:ph type="title"/>
          </p:nvPr>
        </p:nvSpPr>
        <p:spPr/>
        <p:txBody>
          <a:bodyPr/>
          <a:lstStyle/>
          <a:p>
            <a:r>
              <a:rPr lang="en-GB" b="1">
                <a:solidFill>
                  <a:srgbClr val="50AB8E"/>
                </a:solidFill>
                <a:ea typeface="Zen Kaku Gothic New"/>
                <a:cs typeface="Calibri Light"/>
              </a:rPr>
              <a:t>Collaborative approach in developing the methodology</a:t>
            </a:r>
          </a:p>
        </p:txBody>
      </p:sp>
      <p:pic>
        <p:nvPicPr>
          <p:cNvPr id="5" name="Immagine 4">
            <a:extLst>
              <a:ext uri="{FF2B5EF4-FFF2-40B4-BE49-F238E27FC236}">
                <a16:creationId xmlns:a16="http://schemas.microsoft.com/office/drawing/2014/main" id="{4515F945-C0E8-4247-E21E-0AC4C68B52A5}"/>
              </a:ext>
            </a:extLst>
          </p:cNvPr>
          <p:cNvPicPr>
            <a:picLocks noChangeAspect="1"/>
          </p:cNvPicPr>
          <p:nvPr/>
        </p:nvPicPr>
        <p:blipFill>
          <a:blip r:embed="rId3"/>
          <a:stretch>
            <a:fillRect/>
          </a:stretch>
        </p:blipFill>
        <p:spPr>
          <a:xfrm>
            <a:off x="1427296" y="6409413"/>
            <a:ext cx="2292925" cy="324000"/>
          </a:xfrm>
          <a:prstGeom prst="rect">
            <a:avLst/>
          </a:prstGeom>
        </p:spPr>
      </p:pic>
      <p:sp>
        <p:nvSpPr>
          <p:cNvPr id="6" name="Segnaposto contenuto 2">
            <a:extLst>
              <a:ext uri="{FF2B5EF4-FFF2-40B4-BE49-F238E27FC236}">
                <a16:creationId xmlns:a16="http://schemas.microsoft.com/office/drawing/2014/main" id="{BF2F5B17-1A57-8472-6EF2-3EE1942AC935}"/>
              </a:ext>
            </a:extLst>
          </p:cNvPr>
          <p:cNvSpPr txBox="1">
            <a:spLocks/>
          </p:cNvSpPr>
          <p:nvPr/>
        </p:nvSpPr>
        <p:spPr>
          <a:xfrm>
            <a:off x="838200" y="2122714"/>
            <a:ext cx="10515600" cy="42029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l" defTabSz="914400" rtl="0" eaLnBrk="1" fontAlgn="auto" latinLnBrk="0" hangingPunct="1">
              <a:lnSpc>
                <a:spcPct val="150000"/>
              </a:lnSpc>
              <a:spcBef>
                <a:spcPts val="600"/>
              </a:spcBef>
              <a:spcAft>
                <a:spcPts val="0"/>
              </a:spcAft>
              <a:buClrTx/>
              <a:buSzPts val="2400"/>
              <a:buFont typeface="Arial" panose="020B0604020202020204" pitchFamily="34" charset="0"/>
              <a:buNone/>
              <a:tabLst/>
              <a:defRPr/>
            </a:pPr>
            <a:endParaRPr kumimoji="0" lang="it-IT" sz="2800" b="0" i="0" u="none" strike="noStrike" kern="1200" cap="none" spc="0" normalizeH="0" baseline="0" noProof="0">
              <a:ln>
                <a:noFill/>
              </a:ln>
              <a:solidFill>
                <a:srgbClr val="50AB8E"/>
              </a:solidFill>
              <a:effectLst/>
              <a:uLnTx/>
              <a:uFillTx/>
              <a:latin typeface="Calibri" panose="020F0502020204030204"/>
              <a:ea typeface="Calibri" panose="020F0502020204030204"/>
              <a:cs typeface="Calibri" panose="020F0502020204030204"/>
            </a:endParaRPr>
          </a:p>
        </p:txBody>
      </p:sp>
      <p:graphicFrame>
        <p:nvGraphicFramePr>
          <p:cNvPr id="13" name="Diagram 12">
            <a:extLst>
              <a:ext uri="{FF2B5EF4-FFF2-40B4-BE49-F238E27FC236}">
                <a16:creationId xmlns:a16="http://schemas.microsoft.com/office/drawing/2014/main" id="{101483EF-5FF0-7D91-7D5A-6F31F3C01E40}"/>
              </a:ext>
            </a:extLst>
          </p:cNvPr>
          <p:cNvGraphicFramePr/>
          <p:nvPr/>
        </p:nvGraphicFramePr>
        <p:xfrm>
          <a:off x="1427296" y="1994514"/>
          <a:ext cx="9337407" cy="3128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0092BF41-983D-7C7B-C133-B5D7FD547468}"/>
              </a:ext>
            </a:extLst>
          </p:cNvPr>
          <p:cNvPicPr>
            <a:picLocks noChangeAspect="1"/>
          </p:cNvPicPr>
          <p:nvPr/>
        </p:nvPicPr>
        <p:blipFill>
          <a:blip r:embed="rId9"/>
          <a:stretch>
            <a:fillRect/>
          </a:stretch>
        </p:blipFill>
        <p:spPr>
          <a:xfrm>
            <a:off x="162046" y="6237730"/>
            <a:ext cx="1689740" cy="667366"/>
          </a:xfrm>
          <a:prstGeom prst="rect">
            <a:avLst/>
          </a:prstGeom>
        </p:spPr>
      </p:pic>
      <p:sp>
        <p:nvSpPr>
          <p:cNvPr id="4" name="Slide Number Placeholder 2">
            <a:extLst>
              <a:ext uri="{FF2B5EF4-FFF2-40B4-BE49-F238E27FC236}">
                <a16:creationId xmlns:a16="http://schemas.microsoft.com/office/drawing/2014/main" id="{2EDFF1AD-8684-128C-68BC-A9E3D80225D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00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0325-032F-F7CC-031D-87577BF543D5}"/>
              </a:ext>
            </a:extLst>
          </p:cNvPr>
          <p:cNvSpPr>
            <a:spLocks noGrp="1"/>
          </p:cNvSpPr>
          <p:nvPr>
            <p:ph type="title"/>
          </p:nvPr>
        </p:nvSpPr>
        <p:spPr/>
        <p:txBody>
          <a:bodyPr>
            <a:normAutofit/>
          </a:bodyPr>
          <a:lstStyle/>
          <a:p>
            <a:r>
              <a:rPr lang="en-GB" b="1">
                <a:solidFill>
                  <a:srgbClr val="50AB8E"/>
                </a:solidFill>
                <a:ea typeface="Zen Kaku Gothic New"/>
                <a:cs typeface="Calibri Light"/>
              </a:rPr>
              <a:t>Scope of measurable progress</a:t>
            </a:r>
            <a:endParaRPr lang="nl-NL" b="1">
              <a:solidFill>
                <a:srgbClr val="50AB8E"/>
              </a:solidFill>
              <a:ea typeface="Zen Kaku Gothic New"/>
              <a:cs typeface="Calibri Light"/>
            </a:endParaRPr>
          </a:p>
        </p:txBody>
      </p:sp>
      <p:sp>
        <p:nvSpPr>
          <p:cNvPr id="4" name="Slide Number Placeholder 3">
            <a:extLst>
              <a:ext uri="{FF2B5EF4-FFF2-40B4-BE49-F238E27FC236}">
                <a16:creationId xmlns:a16="http://schemas.microsoft.com/office/drawing/2014/main" id="{164FE8CA-1EE1-B1C3-70EE-6302F31B1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9B505A1A-2934-11DA-EDF3-18117231AB0D}"/>
              </a:ext>
            </a:extLst>
          </p:cNvPr>
          <p:cNvGrpSpPr/>
          <p:nvPr/>
        </p:nvGrpSpPr>
        <p:grpSpPr>
          <a:xfrm>
            <a:off x="4711473" y="1739772"/>
            <a:ext cx="6914745" cy="3523338"/>
            <a:chOff x="726490" y="1684420"/>
            <a:chExt cx="6828407" cy="3489159"/>
          </a:xfrm>
        </p:grpSpPr>
        <p:sp>
          <p:nvSpPr>
            <p:cNvPr id="5" name="Oval 4">
              <a:extLst>
                <a:ext uri="{FF2B5EF4-FFF2-40B4-BE49-F238E27FC236}">
                  <a16:creationId xmlns:a16="http://schemas.microsoft.com/office/drawing/2014/main" id="{E854313A-E129-6C8C-2582-2A3F75657B71}"/>
                </a:ext>
              </a:extLst>
            </p:cNvPr>
            <p:cNvSpPr/>
            <p:nvPr/>
          </p:nvSpPr>
          <p:spPr>
            <a:xfrm>
              <a:off x="2486790" y="1891873"/>
              <a:ext cx="1518211" cy="1488376"/>
            </a:xfrm>
            <a:prstGeom prst="ellipse">
              <a:avLst/>
            </a:prstGeom>
            <a:solidFill>
              <a:srgbClr val="5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Certified</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543C9E7-9E43-177F-C9BC-9570E9AA41A8}"/>
                </a:ext>
              </a:extLst>
            </p:cNvPr>
            <p:cNvSpPr/>
            <p:nvPr/>
          </p:nvSpPr>
          <p:spPr>
            <a:xfrm>
              <a:off x="2486790" y="3488621"/>
              <a:ext cx="1518211" cy="1488376"/>
            </a:xfrm>
            <a:prstGeom prst="ellipse">
              <a:avLst/>
            </a:prstGeom>
            <a:solidFill>
              <a:srgbClr val="B3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Non-certified</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5B2D2CD-265E-34FC-1D63-D799B5C620FB}"/>
                </a:ext>
              </a:extLst>
            </p:cNvPr>
            <p:cNvSpPr/>
            <p:nvPr/>
          </p:nvSpPr>
          <p:spPr>
            <a:xfrm>
              <a:off x="4245974" y="1911072"/>
              <a:ext cx="1518211" cy="1488376"/>
            </a:xfrm>
            <a:prstGeom prst="ellipse">
              <a:avLst/>
            </a:prstGeom>
            <a:solidFill>
              <a:srgbClr val="5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0E6F6794-2EF9-A213-4D4F-16C830377483}"/>
                </a:ext>
              </a:extLst>
            </p:cNvPr>
            <p:cNvSpPr/>
            <p:nvPr/>
          </p:nvSpPr>
          <p:spPr>
            <a:xfrm>
              <a:off x="4245974" y="3507820"/>
              <a:ext cx="1518211" cy="1488376"/>
            </a:xfrm>
            <a:prstGeom prst="ellipse">
              <a:avLst/>
            </a:prstGeom>
            <a:solidFill>
              <a:srgbClr val="B3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DBAB20A-BC92-993C-9566-58B2952450A0}"/>
                </a:ext>
              </a:extLst>
            </p:cNvPr>
            <p:cNvSpPr/>
            <p:nvPr/>
          </p:nvSpPr>
          <p:spPr>
            <a:xfrm>
              <a:off x="5925982" y="1911072"/>
              <a:ext cx="1518211" cy="1488376"/>
            </a:xfrm>
            <a:prstGeom prst="ellipse">
              <a:avLst/>
            </a:prstGeom>
            <a:solidFill>
              <a:srgbClr val="5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Outcome</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A00D0A84-EC36-2EF5-6724-ED63F88FCEBD}"/>
                </a:ext>
              </a:extLst>
            </p:cNvPr>
            <p:cNvSpPr/>
            <p:nvPr/>
          </p:nvSpPr>
          <p:spPr>
            <a:xfrm>
              <a:off x="5925982" y="3507820"/>
              <a:ext cx="1518211" cy="1488376"/>
            </a:xfrm>
            <a:prstGeom prst="ellipse">
              <a:avLst/>
            </a:prstGeom>
            <a:solidFill>
              <a:srgbClr val="B3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Output</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6A3AA59-A32F-76DF-5DAE-ED0C885F0785}"/>
                </a:ext>
              </a:extLst>
            </p:cNvPr>
            <p:cNvSpPr/>
            <p:nvPr/>
          </p:nvSpPr>
          <p:spPr>
            <a:xfrm>
              <a:off x="806781" y="1891873"/>
              <a:ext cx="1518211" cy="1488376"/>
            </a:xfrm>
            <a:prstGeom prst="ellipse">
              <a:avLst/>
            </a:prstGeom>
            <a:solidFill>
              <a:srgbClr val="5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Relative</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6801C86-06AF-11A5-D7DB-44CC0F3A82AD}"/>
                </a:ext>
              </a:extLst>
            </p:cNvPr>
            <p:cNvSpPr/>
            <p:nvPr/>
          </p:nvSpPr>
          <p:spPr>
            <a:xfrm>
              <a:off x="806781" y="3488621"/>
              <a:ext cx="1518211" cy="1488376"/>
            </a:xfrm>
            <a:prstGeom prst="ellipse">
              <a:avLst/>
            </a:prstGeom>
            <a:solidFill>
              <a:srgbClr val="B3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Absolute</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Multiplication Sign 12">
              <a:extLst>
                <a:ext uri="{FF2B5EF4-FFF2-40B4-BE49-F238E27FC236}">
                  <a16:creationId xmlns:a16="http://schemas.microsoft.com/office/drawing/2014/main" id="{4126DD36-6F70-CAAF-E7B7-9B749E41B4EA}"/>
                </a:ext>
              </a:extLst>
            </p:cNvPr>
            <p:cNvSpPr/>
            <p:nvPr/>
          </p:nvSpPr>
          <p:spPr>
            <a:xfrm>
              <a:off x="3010500" y="3965953"/>
              <a:ext cx="489039" cy="533710"/>
            </a:xfrm>
            <a:prstGeom prst="mathMultiply">
              <a:avLst/>
            </a:prstGeom>
            <a:solidFill>
              <a:srgbClr val="FF7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A8AB1C-C46F-F470-F08A-D33CD7FCC127}"/>
                </a:ext>
              </a:extLst>
            </p:cNvPr>
            <p:cNvSpPr/>
            <p:nvPr/>
          </p:nvSpPr>
          <p:spPr>
            <a:xfrm>
              <a:off x="4185147" y="1684529"/>
              <a:ext cx="1649596" cy="3489050"/>
            </a:xfrm>
            <a:prstGeom prst="rect">
              <a:avLst/>
            </a:prstGeom>
            <a:noFill/>
            <a:ln w="38100">
              <a:solidFill>
                <a:srgbClr val="C6C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8F8AE9B-CFF5-73C5-E25E-90F5421519E7}"/>
                </a:ext>
              </a:extLst>
            </p:cNvPr>
            <p:cNvSpPr/>
            <p:nvPr/>
          </p:nvSpPr>
          <p:spPr>
            <a:xfrm>
              <a:off x="5905301" y="1684420"/>
              <a:ext cx="1649596" cy="3489050"/>
            </a:xfrm>
            <a:prstGeom prst="rect">
              <a:avLst/>
            </a:prstGeom>
            <a:noFill/>
            <a:ln w="38100">
              <a:solidFill>
                <a:srgbClr val="C6C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4C919D6-B3EF-6B7C-C36C-7B5871AF3ED5}"/>
                </a:ext>
              </a:extLst>
            </p:cNvPr>
            <p:cNvSpPr/>
            <p:nvPr/>
          </p:nvSpPr>
          <p:spPr>
            <a:xfrm>
              <a:off x="726490" y="1684529"/>
              <a:ext cx="1649596" cy="3489050"/>
            </a:xfrm>
            <a:prstGeom prst="rect">
              <a:avLst/>
            </a:prstGeom>
            <a:noFill/>
            <a:ln w="38100">
              <a:solidFill>
                <a:srgbClr val="C6C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Oval 17">
            <a:extLst>
              <a:ext uri="{FF2B5EF4-FFF2-40B4-BE49-F238E27FC236}">
                <a16:creationId xmlns:a16="http://schemas.microsoft.com/office/drawing/2014/main" id="{D9311AB5-C4D1-FE83-AC08-94B127297A7F}"/>
              </a:ext>
            </a:extLst>
          </p:cNvPr>
          <p:cNvSpPr/>
          <p:nvPr/>
        </p:nvSpPr>
        <p:spPr>
          <a:xfrm>
            <a:off x="719706" y="1807173"/>
            <a:ext cx="766864" cy="692275"/>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2FF6FF1-1358-D47B-E9F3-C3DB334FBEED}"/>
              </a:ext>
            </a:extLst>
          </p:cNvPr>
          <p:cNvSpPr txBox="1"/>
          <p:nvPr/>
        </p:nvSpPr>
        <p:spPr>
          <a:xfrm>
            <a:off x="1486571" y="1968644"/>
            <a:ext cx="283399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95959"/>
                </a:solidFill>
                <a:effectLst/>
                <a:uLnTx/>
                <a:uFillTx/>
                <a:latin typeface="Calibri" panose="020F0502020204030204"/>
                <a:ea typeface="+mn-ea"/>
                <a:cs typeface="Arial" panose="020B0604020202020204" pitchFamily="34" charset="0"/>
              </a:rPr>
              <a:t>A streamlined methodology for monitoring </a:t>
            </a:r>
            <a:r>
              <a:rPr kumimoji="0" lang="en-US" sz="1800" b="1" i="1" u="none" strike="noStrike" kern="1200" cap="none" spc="0" normalizeH="0" baseline="0" noProof="0">
                <a:ln>
                  <a:noFill/>
                </a:ln>
                <a:solidFill>
                  <a:srgbClr val="595959"/>
                </a:solidFill>
                <a:effectLst/>
                <a:uLnTx/>
                <a:uFillTx/>
                <a:latin typeface="Calibri" panose="020F0502020204030204"/>
                <a:ea typeface="+mn-ea"/>
                <a:cs typeface="Arial" panose="020B0604020202020204" pitchFamily="34" charset="0"/>
              </a:rPr>
              <a:t>the measurable progress</a:t>
            </a:r>
            <a:r>
              <a:rPr kumimoji="0" lang="en-US" sz="1800" b="1" i="0" u="none" strike="noStrike" kern="1200" cap="none" spc="0" normalizeH="0" baseline="0" noProof="0">
                <a:ln>
                  <a:noFill/>
                </a:ln>
                <a:solidFill>
                  <a:srgbClr val="595959"/>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a:ln>
                  <a:noFill/>
                </a:ln>
                <a:solidFill>
                  <a:srgbClr val="595959"/>
                </a:solidFill>
                <a:effectLst/>
                <a:uLnTx/>
                <a:uFillTx/>
                <a:latin typeface="Calibri" panose="020F0502020204030204"/>
                <a:ea typeface="+mn-ea"/>
                <a:cs typeface="Arial" panose="020B0604020202020204" pitchFamily="34" charset="0"/>
              </a:rPr>
              <a:t>of a scheme over time</a:t>
            </a:r>
            <a:endParaRPr kumimoji="0" lang="nl-NL" sz="1800" b="0" i="0" u="none" strike="noStrike" kern="1200" cap="none" spc="0" normalizeH="0" baseline="0" noProof="0">
              <a:ln>
                <a:noFill/>
              </a:ln>
              <a:solidFill>
                <a:srgbClr val="595959"/>
              </a:solidFill>
              <a:effectLst/>
              <a:uLnTx/>
              <a:uFillTx/>
              <a:latin typeface="Calibri" panose="020F0502020204030204"/>
              <a:ea typeface="+mn-ea"/>
              <a:cs typeface="Arial" panose="020B0604020202020204" pitchFamily="34" charset="0"/>
            </a:endParaRPr>
          </a:p>
        </p:txBody>
      </p:sp>
      <p:pic>
        <p:nvPicPr>
          <p:cNvPr id="25" name="Graphic 24" descr="Bar graph with upward trend with solid fill">
            <a:extLst>
              <a:ext uri="{FF2B5EF4-FFF2-40B4-BE49-F238E27FC236}">
                <a16:creationId xmlns:a16="http://schemas.microsoft.com/office/drawing/2014/main" id="{804ED059-17D8-5A7B-3E98-A47A89A2A2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831" y="3653107"/>
            <a:ext cx="766864" cy="766864"/>
          </a:xfrm>
          <a:prstGeom prst="rect">
            <a:avLst/>
          </a:prstGeom>
        </p:spPr>
      </p:pic>
      <p:sp>
        <p:nvSpPr>
          <p:cNvPr id="26" name="TextBox 25">
            <a:extLst>
              <a:ext uri="{FF2B5EF4-FFF2-40B4-BE49-F238E27FC236}">
                <a16:creationId xmlns:a16="http://schemas.microsoft.com/office/drawing/2014/main" id="{6BA3F03E-74D3-4653-1080-EAD4938655E9}"/>
              </a:ext>
            </a:extLst>
          </p:cNvPr>
          <p:cNvSpPr txBox="1"/>
          <p:nvPr/>
        </p:nvSpPr>
        <p:spPr>
          <a:xfrm>
            <a:off x="1532292" y="3989221"/>
            <a:ext cx="29967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95959"/>
                </a:solidFill>
                <a:effectLst/>
                <a:uLnTx/>
                <a:uFillTx/>
                <a:latin typeface="Calibri" panose="020F0502020204030204"/>
                <a:ea typeface="+mn-ea"/>
                <a:cs typeface="+mn-cs"/>
              </a:rPr>
              <a:t>Focus on </a:t>
            </a:r>
            <a:r>
              <a:rPr kumimoji="0" lang="en-US" sz="1800" b="1" i="1" u="none" strike="noStrike" kern="1200" cap="none" spc="0" normalizeH="0" baseline="0" noProof="0">
                <a:ln>
                  <a:noFill/>
                </a:ln>
                <a:solidFill>
                  <a:srgbClr val="595959"/>
                </a:solidFill>
                <a:effectLst/>
                <a:uLnTx/>
                <a:uFillTx/>
                <a:latin typeface="Calibri" panose="020F0502020204030204"/>
                <a:ea typeface="+mn-ea"/>
                <a:cs typeface="+mn-cs"/>
              </a:rPr>
              <a:t>longitudinal</a:t>
            </a:r>
            <a:r>
              <a:rPr kumimoji="0" lang="en-US" sz="1800" b="0" i="0" u="none" strike="noStrike" kern="1200" cap="none" spc="0" normalizeH="0" baseline="0" noProof="0">
                <a:ln>
                  <a:noFill/>
                </a:ln>
                <a:solidFill>
                  <a:srgbClr val="595959"/>
                </a:solidFill>
                <a:effectLst/>
                <a:uLnTx/>
                <a:uFillTx/>
                <a:latin typeface="Calibri" panose="020F0502020204030204"/>
                <a:ea typeface="+mn-ea"/>
                <a:cs typeface="+mn-cs"/>
              </a:rPr>
              <a:t> data</a:t>
            </a:r>
          </a:p>
        </p:txBody>
      </p:sp>
      <p:sp>
        <p:nvSpPr>
          <p:cNvPr id="3" name="TextBox 2">
            <a:extLst>
              <a:ext uri="{FF2B5EF4-FFF2-40B4-BE49-F238E27FC236}">
                <a16:creationId xmlns:a16="http://schemas.microsoft.com/office/drawing/2014/main" id="{0A725E02-A4C0-8CEA-7A72-1F2A194C7CB1}"/>
              </a:ext>
            </a:extLst>
          </p:cNvPr>
          <p:cNvSpPr txBox="1"/>
          <p:nvPr/>
        </p:nvSpPr>
        <p:spPr>
          <a:xfrm>
            <a:off x="8368173" y="2544672"/>
            <a:ext cx="13519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Quantitative</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72DE0B9-D603-55BA-686A-6F6F7A50998B}"/>
              </a:ext>
            </a:extLst>
          </p:cNvPr>
          <p:cNvSpPr txBox="1"/>
          <p:nvPr/>
        </p:nvSpPr>
        <p:spPr>
          <a:xfrm>
            <a:off x="8440051" y="4128457"/>
            <a:ext cx="12082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Qualitative</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Immagine 4">
            <a:extLst>
              <a:ext uri="{FF2B5EF4-FFF2-40B4-BE49-F238E27FC236}">
                <a16:creationId xmlns:a16="http://schemas.microsoft.com/office/drawing/2014/main" id="{2116BA5E-C105-D02B-37D2-CEF210E86E8C}"/>
              </a:ext>
            </a:extLst>
          </p:cNvPr>
          <p:cNvPicPr>
            <a:picLocks noChangeAspect="1"/>
          </p:cNvPicPr>
          <p:nvPr/>
        </p:nvPicPr>
        <p:blipFill>
          <a:blip r:embed="rId6"/>
          <a:stretch>
            <a:fillRect/>
          </a:stretch>
        </p:blipFill>
        <p:spPr>
          <a:xfrm>
            <a:off x="1386845" y="6376912"/>
            <a:ext cx="2292925" cy="324000"/>
          </a:xfrm>
          <a:prstGeom prst="rect">
            <a:avLst/>
          </a:prstGeom>
        </p:spPr>
      </p:pic>
      <p:pic>
        <p:nvPicPr>
          <p:cNvPr id="22" name="Picture 21">
            <a:extLst>
              <a:ext uri="{FF2B5EF4-FFF2-40B4-BE49-F238E27FC236}">
                <a16:creationId xmlns:a16="http://schemas.microsoft.com/office/drawing/2014/main" id="{B7A618A5-9708-6C26-0039-6D75FA1AE698}"/>
              </a:ext>
            </a:extLst>
          </p:cNvPr>
          <p:cNvPicPr>
            <a:picLocks noChangeAspect="1"/>
          </p:cNvPicPr>
          <p:nvPr/>
        </p:nvPicPr>
        <p:blipFill>
          <a:blip r:embed="rId7"/>
          <a:stretch>
            <a:fillRect/>
          </a:stretch>
        </p:blipFill>
        <p:spPr>
          <a:xfrm>
            <a:off x="162046" y="6237730"/>
            <a:ext cx="1689740" cy="667366"/>
          </a:xfrm>
          <a:prstGeom prst="rect">
            <a:avLst/>
          </a:prstGeom>
        </p:spPr>
      </p:pic>
    </p:spTree>
    <p:extLst>
      <p:ext uri="{BB962C8B-B14F-4D97-AF65-F5344CB8AC3E}">
        <p14:creationId xmlns:p14="http://schemas.microsoft.com/office/powerpoint/2010/main" val="167495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DC0C0-2A81-FB87-C185-F6BED5D89B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F4903D-1E66-C40C-D011-2D6C2902A324}"/>
              </a:ext>
            </a:extLst>
          </p:cNvPr>
          <p:cNvSpPr txBox="1"/>
          <p:nvPr/>
        </p:nvSpPr>
        <p:spPr>
          <a:xfrm>
            <a:off x="685624" y="703444"/>
            <a:ext cx="9868076"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50AB8E"/>
                </a:solidFill>
                <a:effectLst/>
                <a:uLnTx/>
                <a:uFillTx/>
                <a:latin typeface="Calibri Light" panose="020F0302020204030204"/>
                <a:ea typeface="+mn-ea"/>
                <a:cs typeface="Calibri Light"/>
              </a:rPr>
              <a:t>The foundations of the BMT outcome level</a:t>
            </a:r>
            <a:endParaRPr kumimoji="0" lang="nl-NL" sz="3600" b="1" i="0" u="none" strike="noStrike" kern="1200" cap="none" spc="0" normalizeH="0" baseline="0" noProof="0">
              <a:ln>
                <a:noFill/>
              </a:ln>
              <a:solidFill>
                <a:srgbClr val="50AB8E"/>
              </a:solidFill>
              <a:effectLst/>
              <a:uLnTx/>
              <a:uFillTx/>
              <a:latin typeface="Calibri Light" panose="020F0302020204030204"/>
              <a:ea typeface="+mn-ea"/>
              <a:cs typeface="Calibri Light"/>
            </a:endParaRPr>
          </a:p>
        </p:txBody>
      </p:sp>
      <p:sp>
        <p:nvSpPr>
          <p:cNvPr id="3" name="Freeform: Shape 2">
            <a:extLst>
              <a:ext uri="{FF2B5EF4-FFF2-40B4-BE49-F238E27FC236}">
                <a16:creationId xmlns:a16="http://schemas.microsoft.com/office/drawing/2014/main" id="{EE384A9D-E058-B942-792F-B9807B900EB2}"/>
              </a:ext>
            </a:extLst>
          </p:cNvPr>
          <p:cNvSpPr/>
          <p:nvPr/>
        </p:nvSpPr>
        <p:spPr>
          <a:xfrm>
            <a:off x="2785748" y="1633325"/>
            <a:ext cx="1830771" cy="845256"/>
          </a:xfrm>
          <a:custGeom>
            <a:avLst/>
            <a:gdLst>
              <a:gd name="connsiteX0" fmla="*/ 0 w 2104269"/>
              <a:gd name="connsiteY0" fmla="*/ 116904 h 1169038"/>
              <a:gd name="connsiteX1" fmla="*/ 116904 w 2104269"/>
              <a:gd name="connsiteY1" fmla="*/ 0 h 1169038"/>
              <a:gd name="connsiteX2" fmla="*/ 1987365 w 2104269"/>
              <a:gd name="connsiteY2" fmla="*/ 0 h 1169038"/>
              <a:gd name="connsiteX3" fmla="*/ 2104269 w 2104269"/>
              <a:gd name="connsiteY3" fmla="*/ 116904 h 1169038"/>
              <a:gd name="connsiteX4" fmla="*/ 2104269 w 2104269"/>
              <a:gd name="connsiteY4" fmla="*/ 1052134 h 1169038"/>
              <a:gd name="connsiteX5" fmla="*/ 1987365 w 2104269"/>
              <a:gd name="connsiteY5" fmla="*/ 1169038 h 1169038"/>
              <a:gd name="connsiteX6" fmla="*/ 116904 w 2104269"/>
              <a:gd name="connsiteY6" fmla="*/ 1169038 h 1169038"/>
              <a:gd name="connsiteX7" fmla="*/ 0 w 2104269"/>
              <a:gd name="connsiteY7" fmla="*/ 1052134 h 1169038"/>
              <a:gd name="connsiteX8" fmla="*/ 0 w 2104269"/>
              <a:gd name="connsiteY8" fmla="*/ 116904 h 1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269" h="1169038">
                <a:moveTo>
                  <a:pt x="0" y="116904"/>
                </a:moveTo>
                <a:cubicBezTo>
                  <a:pt x="0" y="52340"/>
                  <a:pt x="52340" y="0"/>
                  <a:pt x="116904" y="0"/>
                </a:cubicBezTo>
                <a:lnTo>
                  <a:pt x="1987365" y="0"/>
                </a:lnTo>
                <a:cubicBezTo>
                  <a:pt x="2051929" y="0"/>
                  <a:pt x="2104269" y="52340"/>
                  <a:pt x="2104269" y="116904"/>
                </a:cubicBezTo>
                <a:lnTo>
                  <a:pt x="2104269" y="1052134"/>
                </a:lnTo>
                <a:cubicBezTo>
                  <a:pt x="2104269" y="1116698"/>
                  <a:pt x="2051929" y="1169038"/>
                  <a:pt x="1987365" y="1169038"/>
                </a:cubicBezTo>
                <a:lnTo>
                  <a:pt x="116904" y="1169038"/>
                </a:lnTo>
                <a:cubicBezTo>
                  <a:pt x="52340" y="1169038"/>
                  <a:pt x="0" y="1116698"/>
                  <a:pt x="0" y="1052134"/>
                </a:cubicBezTo>
                <a:lnTo>
                  <a:pt x="0" y="116904"/>
                </a:lnTo>
                <a:close/>
              </a:path>
            </a:pathLst>
          </a:custGeom>
          <a:ln>
            <a:solidFill>
              <a:srgbClr val="50AB8E"/>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175" tIns="95175" rIns="95175" bIns="95175"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rPr>
              <a:t>Scheme improvements</a:t>
            </a:r>
            <a:endParaRPr kumimoji="0" lang="nl-NL"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5" name="Freeform: Shape 4">
            <a:extLst>
              <a:ext uri="{FF2B5EF4-FFF2-40B4-BE49-F238E27FC236}">
                <a16:creationId xmlns:a16="http://schemas.microsoft.com/office/drawing/2014/main" id="{4D5A409C-C04A-01C2-2FC9-233474A8AAF7}"/>
              </a:ext>
            </a:extLst>
          </p:cNvPr>
          <p:cNvSpPr/>
          <p:nvPr/>
        </p:nvSpPr>
        <p:spPr>
          <a:xfrm>
            <a:off x="3472287" y="2781952"/>
            <a:ext cx="457693" cy="316971"/>
          </a:xfrm>
          <a:custGeom>
            <a:avLst/>
            <a:gdLst>
              <a:gd name="connsiteX0" fmla="*/ 0 w 438389"/>
              <a:gd name="connsiteY0" fmla="*/ 105213 h 526067"/>
              <a:gd name="connsiteX1" fmla="*/ 219195 w 438389"/>
              <a:gd name="connsiteY1" fmla="*/ 105213 h 526067"/>
              <a:gd name="connsiteX2" fmla="*/ 219195 w 438389"/>
              <a:gd name="connsiteY2" fmla="*/ 0 h 526067"/>
              <a:gd name="connsiteX3" fmla="*/ 438389 w 438389"/>
              <a:gd name="connsiteY3" fmla="*/ 263034 h 526067"/>
              <a:gd name="connsiteX4" fmla="*/ 219195 w 438389"/>
              <a:gd name="connsiteY4" fmla="*/ 526067 h 526067"/>
              <a:gd name="connsiteX5" fmla="*/ 219195 w 438389"/>
              <a:gd name="connsiteY5" fmla="*/ 420854 h 526067"/>
              <a:gd name="connsiteX6" fmla="*/ 0 w 438389"/>
              <a:gd name="connsiteY6" fmla="*/ 420854 h 526067"/>
              <a:gd name="connsiteX7" fmla="*/ 0 w 438389"/>
              <a:gd name="connsiteY7" fmla="*/ 105213 h 52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89" h="526067">
                <a:moveTo>
                  <a:pt x="350712" y="1"/>
                </a:moveTo>
                <a:lnTo>
                  <a:pt x="350712" y="263034"/>
                </a:lnTo>
                <a:lnTo>
                  <a:pt x="438389" y="263034"/>
                </a:lnTo>
                <a:lnTo>
                  <a:pt x="219194" y="526066"/>
                </a:lnTo>
                <a:lnTo>
                  <a:pt x="0" y="263034"/>
                </a:lnTo>
                <a:lnTo>
                  <a:pt x="87677" y="263034"/>
                </a:lnTo>
                <a:lnTo>
                  <a:pt x="87677" y="1"/>
                </a:lnTo>
                <a:lnTo>
                  <a:pt x="350712" y="1"/>
                </a:lnTo>
                <a:close/>
              </a:path>
            </a:pathLst>
          </a:custGeom>
          <a:solidFill>
            <a:srgbClr val="50AB8E"/>
          </a:solidFill>
          <a:ln>
            <a:solidFill>
              <a:srgbClr val="D0F0E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05187" tIns="0" rIns="105185" bIns="131483"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endParaRPr kumimoji="0" lang="nl-NL"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6" name="Freeform: Shape 5">
            <a:extLst>
              <a:ext uri="{FF2B5EF4-FFF2-40B4-BE49-F238E27FC236}">
                <a16:creationId xmlns:a16="http://schemas.microsoft.com/office/drawing/2014/main" id="{BB7CD60B-68FC-A143-321D-45DBF633088B}"/>
              </a:ext>
            </a:extLst>
          </p:cNvPr>
          <p:cNvSpPr/>
          <p:nvPr/>
        </p:nvSpPr>
        <p:spPr>
          <a:xfrm>
            <a:off x="2785748" y="3386426"/>
            <a:ext cx="1830771" cy="845256"/>
          </a:xfrm>
          <a:custGeom>
            <a:avLst/>
            <a:gdLst>
              <a:gd name="connsiteX0" fmla="*/ 0 w 2104269"/>
              <a:gd name="connsiteY0" fmla="*/ 116904 h 1169038"/>
              <a:gd name="connsiteX1" fmla="*/ 116904 w 2104269"/>
              <a:gd name="connsiteY1" fmla="*/ 0 h 1169038"/>
              <a:gd name="connsiteX2" fmla="*/ 1987365 w 2104269"/>
              <a:gd name="connsiteY2" fmla="*/ 0 h 1169038"/>
              <a:gd name="connsiteX3" fmla="*/ 2104269 w 2104269"/>
              <a:gd name="connsiteY3" fmla="*/ 116904 h 1169038"/>
              <a:gd name="connsiteX4" fmla="*/ 2104269 w 2104269"/>
              <a:gd name="connsiteY4" fmla="*/ 1052134 h 1169038"/>
              <a:gd name="connsiteX5" fmla="*/ 1987365 w 2104269"/>
              <a:gd name="connsiteY5" fmla="*/ 1169038 h 1169038"/>
              <a:gd name="connsiteX6" fmla="*/ 116904 w 2104269"/>
              <a:gd name="connsiteY6" fmla="*/ 1169038 h 1169038"/>
              <a:gd name="connsiteX7" fmla="*/ 0 w 2104269"/>
              <a:gd name="connsiteY7" fmla="*/ 1052134 h 1169038"/>
              <a:gd name="connsiteX8" fmla="*/ 0 w 2104269"/>
              <a:gd name="connsiteY8" fmla="*/ 116904 h 1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269" h="1169038">
                <a:moveTo>
                  <a:pt x="0" y="116904"/>
                </a:moveTo>
                <a:cubicBezTo>
                  <a:pt x="0" y="52340"/>
                  <a:pt x="52340" y="0"/>
                  <a:pt x="116904" y="0"/>
                </a:cubicBezTo>
                <a:lnTo>
                  <a:pt x="1987365" y="0"/>
                </a:lnTo>
                <a:cubicBezTo>
                  <a:pt x="2051929" y="0"/>
                  <a:pt x="2104269" y="52340"/>
                  <a:pt x="2104269" y="116904"/>
                </a:cubicBezTo>
                <a:lnTo>
                  <a:pt x="2104269" y="1052134"/>
                </a:lnTo>
                <a:cubicBezTo>
                  <a:pt x="2104269" y="1116698"/>
                  <a:pt x="2051929" y="1169038"/>
                  <a:pt x="1987365" y="1169038"/>
                </a:cubicBezTo>
                <a:lnTo>
                  <a:pt x="116904" y="1169038"/>
                </a:lnTo>
                <a:cubicBezTo>
                  <a:pt x="52340" y="1169038"/>
                  <a:pt x="0" y="1116698"/>
                  <a:pt x="0" y="1052134"/>
                </a:cubicBezTo>
                <a:lnTo>
                  <a:pt x="0" y="116904"/>
                </a:lnTo>
                <a:close/>
              </a:path>
            </a:pathLst>
          </a:custGeom>
          <a:ln>
            <a:solidFill>
              <a:srgbClr val="50AB8E"/>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175" tIns="95175" rIns="95175" bIns="95175"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rPr>
              <a:t>Certificate-holder improvements</a:t>
            </a:r>
            <a:endParaRPr kumimoji="0" lang="nl-NL"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7" name="Freeform: Shape 6">
            <a:extLst>
              <a:ext uri="{FF2B5EF4-FFF2-40B4-BE49-F238E27FC236}">
                <a16:creationId xmlns:a16="http://schemas.microsoft.com/office/drawing/2014/main" id="{8260D675-A351-AEFA-BC8D-85F9A63A3594}"/>
              </a:ext>
            </a:extLst>
          </p:cNvPr>
          <p:cNvSpPr/>
          <p:nvPr/>
        </p:nvSpPr>
        <p:spPr>
          <a:xfrm>
            <a:off x="3472287" y="4469721"/>
            <a:ext cx="457693" cy="316971"/>
          </a:xfrm>
          <a:custGeom>
            <a:avLst/>
            <a:gdLst>
              <a:gd name="connsiteX0" fmla="*/ 0 w 438389"/>
              <a:gd name="connsiteY0" fmla="*/ 105213 h 526067"/>
              <a:gd name="connsiteX1" fmla="*/ 219195 w 438389"/>
              <a:gd name="connsiteY1" fmla="*/ 105213 h 526067"/>
              <a:gd name="connsiteX2" fmla="*/ 219195 w 438389"/>
              <a:gd name="connsiteY2" fmla="*/ 0 h 526067"/>
              <a:gd name="connsiteX3" fmla="*/ 438389 w 438389"/>
              <a:gd name="connsiteY3" fmla="*/ 263034 h 526067"/>
              <a:gd name="connsiteX4" fmla="*/ 219195 w 438389"/>
              <a:gd name="connsiteY4" fmla="*/ 526067 h 526067"/>
              <a:gd name="connsiteX5" fmla="*/ 219195 w 438389"/>
              <a:gd name="connsiteY5" fmla="*/ 420854 h 526067"/>
              <a:gd name="connsiteX6" fmla="*/ 0 w 438389"/>
              <a:gd name="connsiteY6" fmla="*/ 420854 h 526067"/>
              <a:gd name="connsiteX7" fmla="*/ 0 w 438389"/>
              <a:gd name="connsiteY7" fmla="*/ 105213 h 52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89" h="526067">
                <a:moveTo>
                  <a:pt x="350712" y="1"/>
                </a:moveTo>
                <a:lnTo>
                  <a:pt x="350712" y="263034"/>
                </a:lnTo>
                <a:lnTo>
                  <a:pt x="438389" y="263034"/>
                </a:lnTo>
                <a:lnTo>
                  <a:pt x="219194" y="526066"/>
                </a:lnTo>
                <a:lnTo>
                  <a:pt x="0" y="263034"/>
                </a:lnTo>
                <a:lnTo>
                  <a:pt x="87677" y="263034"/>
                </a:lnTo>
                <a:lnTo>
                  <a:pt x="87677" y="1"/>
                </a:lnTo>
                <a:lnTo>
                  <a:pt x="350712" y="1"/>
                </a:lnTo>
                <a:close/>
              </a:path>
            </a:pathLst>
          </a:custGeom>
          <a:solidFill>
            <a:srgbClr val="FFDDD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05187" tIns="0" rIns="105185" bIns="131483" numCol="1" spcCol="1270" anchor="ctr" anchorCtr="0">
            <a:noAutofit/>
          </a:bodyPr>
          <a:lstStyle/>
          <a:p>
            <a:pPr marL="0" marR="0" lvl="0" indent="0" algn="ctr" defTabSz="933170" rtl="0" eaLnBrk="1" fontAlgn="auto" latinLnBrk="0" hangingPunct="1">
              <a:lnSpc>
                <a:spcPct val="90000"/>
              </a:lnSpc>
              <a:spcBef>
                <a:spcPct val="0"/>
              </a:spcBef>
              <a:spcAft>
                <a:spcPct val="35000"/>
              </a:spcAft>
              <a:buClrTx/>
              <a:buSzTx/>
              <a:buFontTx/>
              <a:buNone/>
              <a:tabLst/>
              <a:defRPr/>
            </a:pPr>
            <a:endParaRPr kumimoji="0" lang="nl-NL" sz="1999"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8" name="Freeform: Shape 7">
            <a:extLst>
              <a:ext uri="{FF2B5EF4-FFF2-40B4-BE49-F238E27FC236}">
                <a16:creationId xmlns:a16="http://schemas.microsoft.com/office/drawing/2014/main" id="{5D2C849E-3375-1778-7A1D-11F7A7126F91}"/>
              </a:ext>
            </a:extLst>
          </p:cNvPr>
          <p:cNvSpPr/>
          <p:nvPr/>
        </p:nvSpPr>
        <p:spPr>
          <a:xfrm>
            <a:off x="2785748" y="5024731"/>
            <a:ext cx="1830771" cy="845256"/>
          </a:xfrm>
          <a:custGeom>
            <a:avLst/>
            <a:gdLst>
              <a:gd name="connsiteX0" fmla="*/ 0 w 2104269"/>
              <a:gd name="connsiteY0" fmla="*/ 116904 h 1169038"/>
              <a:gd name="connsiteX1" fmla="*/ 116904 w 2104269"/>
              <a:gd name="connsiteY1" fmla="*/ 0 h 1169038"/>
              <a:gd name="connsiteX2" fmla="*/ 1987365 w 2104269"/>
              <a:gd name="connsiteY2" fmla="*/ 0 h 1169038"/>
              <a:gd name="connsiteX3" fmla="*/ 2104269 w 2104269"/>
              <a:gd name="connsiteY3" fmla="*/ 116904 h 1169038"/>
              <a:gd name="connsiteX4" fmla="*/ 2104269 w 2104269"/>
              <a:gd name="connsiteY4" fmla="*/ 1052134 h 1169038"/>
              <a:gd name="connsiteX5" fmla="*/ 1987365 w 2104269"/>
              <a:gd name="connsiteY5" fmla="*/ 1169038 h 1169038"/>
              <a:gd name="connsiteX6" fmla="*/ 116904 w 2104269"/>
              <a:gd name="connsiteY6" fmla="*/ 1169038 h 1169038"/>
              <a:gd name="connsiteX7" fmla="*/ 0 w 2104269"/>
              <a:gd name="connsiteY7" fmla="*/ 1052134 h 1169038"/>
              <a:gd name="connsiteX8" fmla="*/ 0 w 2104269"/>
              <a:gd name="connsiteY8" fmla="*/ 116904 h 1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269" h="1169038">
                <a:moveTo>
                  <a:pt x="0" y="116904"/>
                </a:moveTo>
                <a:cubicBezTo>
                  <a:pt x="0" y="52340"/>
                  <a:pt x="52340" y="0"/>
                  <a:pt x="116904" y="0"/>
                </a:cubicBezTo>
                <a:lnTo>
                  <a:pt x="1987365" y="0"/>
                </a:lnTo>
                <a:cubicBezTo>
                  <a:pt x="2051929" y="0"/>
                  <a:pt x="2104269" y="52340"/>
                  <a:pt x="2104269" y="116904"/>
                </a:cubicBezTo>
                <a:lnTo>
                  <a:pt x="2104269" y="1052134"/>
                </a:lnTo>
                <a:cubicBezTo>
                  <a:pt x="2104269" y="1116698"/>
                  <a:pt x="2051929" y="1169038"/>
                  <a:pt x="1987365" y="1169038"/>
                </a:cubicBezTo>
                <a:lnTo>
                  <a:pt x="116904" y="1169038"/>
                </a:lnTo>
                <a:cubicBezTo>
                  <a:pt x="52340" y="1169038"/>
                  <a:pt x="0" y="1116698"/>
                  <a:pt x="0" y="1052134"/>
                </a:cubicBezTo>
                <a:lnTo>
                  <a:pt x="0" y="116904"/>
                </a:lnTo>
                <a:close/>
              </a:path>
            </a:pathLst>
          </a:custGeom>
          <a:ln>
            <a:solidFill>
              <a:srgbClr val="FFCCC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175" tIns="95175" rIns="95175" bIns="95175"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rPr>
              <a:t>Evidence of measurable progress?</a:t>
            </a:r>
            <a:endParaRPr kumimoji="0" lang="nl-NL"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2CB8DC7-D37B-133D-FA41-1EDC944072DE}"/>
              </a:ext>
            </a:extLst>
          </p:cNvPr>
          <p:cNvSpPr txBox="1"/>
          <p:nvPr/>
        </p:nvSpPr>
        <p:spPr>
          <a:xfrm>
            <a:off x="694015" y="2427207"/>
            <a:ext cx="1357406"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CSL impacts as defined in the BMT outcome  level</a:t>
            </a:r>
            <a:endParaRPr kumimoji="0" lang="nl-NL" sz="1600" b="1" i="0" u="none" strike="noStrike" kern="120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10" name="Left Brace 9">
            <a:extLst>
              <a:ext uri="{FF2B5EF4-FFF2-40B4-BE49-F238E27FC236}">
                <a16:creationId xmlns:a16="http://schemas.microsoft.com/office/drawing/2014/main" id="{7CC80B83-79BD-32E0-A479-E90F131F8536}"/>
              </a:ext>
            </a:extLst>
          </p:cNvPr>
          <p:cNvSpPr/>
          <p:nvPr/>
        </p:nvSpPr>
        <p:spPr>
          <a:xfrm>
            <a:off x="2222463" y="2353578"/>
            <a:ext cx="302712" cy="1490691"/>
          </a:xfrm>
          <a:prstGeom prst="leftBrace">
            <a:avLst/>
          </a:prstGeom>
          <a:ln>
            <a:solidFill>
              <a:srgbClr val="164A3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D989CBD-4E04-F888-F232-D0FE8BC53E41}"/>
              </a:ext>
            </a:extLst>
          </p:cNvPr>
          <p:cNvSpPr txBox="1"/>
          <p:nvPr/>
        </p:nvSpPr>
        <p:spPr>
          <a:xfrm>
            <a:off x="5209055" y="3528790"/>
            <a:ext cx="5460044" cy="1257902"/>
          </a:xfrm>
          <a:prstGeom prst="rect">
            <a:avLst/>
          </a:prstGeom>
          <a:noFill/>
        </p:spPr>
        <p:txBody>
          <a:bodyPr wrap="square" lIns="0" tIns="0" rIns="0" bIns="0" rtlCol="0">
            <a:spAutoFit/>
          </a:bodyPr>
          <a:lstStyle/>
          <a:p>
            <a:pPr marL="342797" marR="0" lvl="0" indent="-342797"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342797" marR="0" lvl="0" indent="-342797" algn="l" defTabSz="914400" rtl="0" eaLnBrk="1" fontAlgn="auto" latinLnBrk="0" hangingPunct="1">
              <a:lnSpc>
                <a:spcPct val="15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To what extent does progress at scheme level translate into measurable sustainability progress at certificate-holder level?</a:t>
            </a:r>
          </a:p>
          <a:p>
            <a:pPr marL="342797" marR="0" lvl="0" indent="-342797" algn="l" defTabSz="914400" rtl="0" eaLnBrk="1" fontAlgn="auto" latinLnBrk="0" hangingPunct="1">
              <a:lnSpc>
                <a:spcPct val="150000"/>
              </a:lnSpc>
              <a:spcBef>
                <a:spcPts val="0"/>
              </a:spcBef>
              <a:spcAft>
                <a:spcPts val="0"/>
              </a:spcAft>
              <a:buClrTx/>
              <a:buSzTx/>
              <a:buFont typeface="+mj-lt"/>
              <a:buAutoNum type="arabicPeriod" startAt="3"/>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
        <p:nvSpPr>
          <p:cNvPr id="13" name="TextBox 12">
            <a:extLst>
              <a:ext uri="{FF2B5EF4-FFF2-40B4-BE49-F238E27FC236}">
                <a16:creationId xmlns:a16="http://schemas.microsoft.com/office/drawing/2014/main" id="{42DBEE4F-9B64-4916-618D-C39CD22ADC01}"/>
              </a:ext>
            </a:extLst>
          </p:cNvPr>
          <p:cNvSpPr txBox="1"/>
          <p:nvPr/>
        </p:nvSpPr>
        <p:spPr>
          <a:xfrm>
            <a:off x="5137186" y="1633325"/>
            <a:ext cx="5306186" cy="1028423"/>
          </a:xfrm>
          <a:prstGeom prst="rect">
            <a:avLst/>
          </a:prstGeom>
          <a:noFill/>
        </p:spPr>
        <p:txBody>
          <a:bodyPr wrap="square">
            <a:spAutoFit/>
          </a:bodyPr>
          <a:lstStyle/>
          <a:p>
            <a:pPr marL="342797" marR="0" lvl="0" indent="-342797"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Does CSL continuously raise its sustainability standards by taking into account the progress of certificate holders, developments in science and policy, and stakeholder feedback?</a:t>
            </a:r>
          </a:p>
        </p:txBody>
      </p:sp>
      <p:sp>
        <p:nvSpPr>
          <p:cNvPr id="14" name="TextBox 13">
            <a:extLst>
              <a:ext uri="{FF2B5EF4-FFF2-40B4-BE49-F238E27FC236}">
                <a16:creationId xmlns:a16="http://schemas.microsoft.com/office/drawing/2014/main" id="{C94AB139-9DE4-F431-57D0-05B058DE4E9B}"/>
              </a:ext>
            </a:extLst>
          </p:cNvPr>
          <p:cNvSpPr txBox="1"/>
          <p:nvPr/>
        </p:nvSpPr>
        <p:spPr>
          <a:xfrm>
            <a:off x="5137186" y="2972083"/>
            <a:ext cx="5306186" cy="704049"/>
          </a:xfrm>
          <a:prstGeom prst="rect">
            <a:avLst/>
          </a:prstGeom>
          <a:noFill/>
        </p:spPr>
        <p:txBody>
          <a:bodyPr wrap="square">
            <a:spAutoFit/>
          </a:bodyPr>
          <a:lstStyle/>
          <a:p>
            <a:pPr marL="342797" marR="0" lvl="0" indent="-342797" algn="l" defTabSz="914126" rtl="0" eaLnBrk="1" fontAlgn="auto" latinLnBrk="0" hangingPunct="1">
              <a:lnSpc>
                <a:spcPct val="15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Open Sans Light" panose="020B0306030504020204" pitchFamily="34" charset="0"/>
                <a:cs typeface="Open Sans Light" panose="020B0306030504020204" pitchFamily="34" charset="0"/>
              </a:rPr>
              <a:t>To what extent does certification lead to improved sustainability performance of its certificate holders?</a:t>
            </a:r>
          </a:p>
        </p:txBody>
      </p:sp>
      <p:pic>
        <p:nvPicPr>
          <p:cNvPr id="2" name="Immagine 4">
            <a:extLst>
              <a:ext uri="{FF2B5EF4-FFF2-40B4-BE49-F238E27FC236}">
                <a16:creationId xmlns:a16="http://schemas.microsoft.com/office/drawing/2014/main" id="{1DA81132-3921-9D73-BBE3-FEDAADFEBA2A}"/>
              </a:ext>
            </a:extLst>
          </p:cNvPr>
          <p:cNvPicPr>
            <a:picLocks noChangeAspect="1"/>
          </p:cNvPicPr>
          <p:nvPr/>
        </p:nvPicPr>
        <p:blipFill>
          <a:blip r:embed="rId3"/>
          <a:stretch>
            <a:fillRect/>
          </a:stretch>
        </p:blipFill>
        <p:spPr>
          <a:xfrm>
            <a:off x="1568584" y="6342712"/>
            <a:ext cx="1858218" cy="262574"/>
          </a:xfrm>
          <a:prstGeom prst="rect">
            <a:avLst/>
          </a:prstGeom>
        </p:spPr>
      </p:pic>
      <p:pic>
        <p:nvPicPr>
          <p:cNvPr id="11" name="Picture 10">
            <a:extLst>
              <a:ext uri="{FF2B5EF4-FFF2-40B4-BE49-F238E27FC236}">
                <a16:creationId xmlns:a16="http://schemas.microsoft.com/office/drawing/2014/main" id="{A835C583-58E8-8578-15AF-4EE3CD618603}"/>
              </a:ext>
            </a:extLst>
          </p:cNvPr>
          <p:cNvPicPr>
            <a:picLocks noChangeAspect="1"/>
          </p:cNvPicPr>
          <p:nvPr/>
        </p:nvPicPr>
        <p:blipFill>
          <a:blip r:embed="rId4"/>
          <a:stretch>
            <a:fillRect/>
          </a:stretch>
        </p:blipFill>
        <p:spPr>
          <a:xfrm>
            <a:off x="1589" y="5990650"/>
            <a:ext cx="2292328" cy="905359"/>
          </a:xfrm>
          <a:prstGeom prst="rect">
            <a:avLst/>
          </a:prstGeom>
        </p:spPr>
      </p:pic>
      <p:sp>
        <p:nvSpPr>
          <p:cNvPr id="15" name="Slide Number Placeholder 3">
            <a:extLst>
              <a:ext uri="{FF2B5EF4-FFF2-40B4-BE49-F238E27FC236}">
                <a16:creationId xmlns:a16="http://schemas.microsoft.com/office/drawing/2014/main" id="{D353A4AE-D6E2-C1A0-7F51-EAFF835470A1}"/>
              </a:ext>
            </a:extLst>
          </p:cNvPr>
          <p:cNvSpPr txBox="1">
            <a:spLocks/>
          </p:cNvSpPr>
          <p:nvPr/>
        </p:nvSpPr>
        <p:spPr>
          <a:xfrm>
            <a:off x="86106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6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6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3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556416" y="324720"/>
            <a:ext cx="4357800" cy="568800"/>
          </a:xfrm>
          <a:prstGeom prst="rect">
            <a:avLst/>
          </a:prstGeom>
        </p:spPr>
        <p:txBody>
          <a:bodyPr vert="horz" lIns="91440" tIns="45720" rIns="91440" bIns="45720" rtlCol="0" anchor="ctr">
            <a:normAutofit/>
          </a:bodyPr>
          <a:lstStyle/>
          <a:p>
            <a:r>
              <a:rPr lang="en-US" sz="3200" b="1">
                <a:solidFill>
                  <a:srgbClr val="50AB8E"/>
                </a:solidFill>
                <a:latin typeface="+mn-lt"/>
                <a:ea typeface="Zen Kaku Gothic New"/>
                <a:cs typeface="+mn-cs"/>
              </a:rPr>
              <a:t>Background</a:t>
            </a:r>
            <a:endParaRPr lang="it-IT" sz="3200" b="1">
              <a:solidFill>
                <a:srgbClr val="50AB8E"/>
              </a:solidFill>
              <a:latin typeface="+mn-lt"/>
              <a:ea typeface="Zen Kaku Gothic New"/>
              <a:cs typeface="+mn-cs"/>
            </a:endParaRPr>
          </a:p>
        </p:txBody>
      </p:sp>
      <p:pic>
        <p:nvPicPr>
          <p:cNvPr id="157" name="Picture 3"/>
          <p:cNvPicPr/>
          <p:nvPr/>
        </p:nvPicPr>
        <p:blipFill>
          <a:blip r:embed="rId2"/>
          <a:srcRect b="39915"/>
          <a:stretch/>
        </p:blipFill>
        <p:spPr>
          <a:xfrm>
            <a:off x="-94320" y="1139760"/>
            <a:ext cx="6923520" cy="3152880"/>
          </a:xfrm>
          <a:prstGeom prst="rect">
            <a:avLst/>
          </a:prstGeom>
          <a:noFill/>
          <a:ln w="0">
            <a:noFill/>
          </a:ln>
        </p:spPr>
      </p:pic>
      <p:sp>
        <p:nvSpPr>
          <p:cNvPr id="158" name="Marcador de Posição do Texto 4"/>
          <p:cNvSpPr/>
          <p:nvPr/>
        </p:nvSpPr>
        <p:spPr>
          <a:xfrm>
            <a:off x="732240" y="4141440"/>
            <a:ext cx="10978200" cy="21074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114480" algn="just" defTabSz="914400">
              <a:lnSpc>
                <a:spcPct val="90000"/>
              </a:lnSpc>
              <a:spcBef>
                <a:spcPts val="601"/>
              </a:spcBef>
            </a:pPr>
            <a:endParaRPr lang="en-US" sz="2000" b="0" strike="noStrike" spc="-1">
              <a:solidFill>
                <a:srgbClr val="000000"/>
              </a:solidFill>
              <a:latin typeface="Calibri"/>
            </a:endParaRPr>
          </a:p>
          <a:p>
            <a:pPr marL="114480" algn="just" defTabSz="914400">
              <a:lnSpc>
                <a:spcPct val="90000"/>
              </a:lnSpc>
              <a:spcBef>
                <a:spcPts val="601"/>
              </a:spcBef>
            </a:pPr>
            <a:r>
              <a:rPr lang="en-US" sz="2000" b="0" strike="noStrike" spc="-1">
                <a:solidFill>
                  <a:srgbClr val="50AB8E"/>
                </a:solidFill>
                <a:latin typeface="Calibri"/>
                <a:ea typeface="Zen Kaku Gothic New"/>
              </a:rPr>
              <a:t>Due to the rapid proliferation of sustainability certification schemes and labels (CSLs) and their varying effectiveness levels, the reliability of these systems has been questioned.</a:t>
            </a:r>
            <a:endParaRPr lang="en-US" sz="2000" b="0" strike="noStrike" spc="-1">
              <a:solidFill>
                <a:srgbClr val="000000"/>
              </a:solidFill>
              <a:latin typeface="Calibri"/>
            </a:endParaRPr>
          </a:p>
          <a:p>
            <a:pPr marL="114480" algn="just" defTabSz="914400">
              <a:lnSpc>
                <a:spcPct val="90000"/>
              </a:lnSpc>
              <a:spcBef>
                <a:spcPts val="601"/>
              </a:spcBef>
            </a:pPr>
            <a:endParaRPr lang="en-US" sz="2000" b="0" strike="noStrike" spc="-1">
              <a:solidFill>
                <a:srgbClr val="000000"/>
              </a:solidFill>
              <a:latin typeface="Calibri"/>
            </a:endParaRPr>
          </a:p>
          <a:p>
            <a:pPr marL="457200" indent="-343080" algn="just" defTabSz="914400">
              <a:lnSpc>
                <a:spcPct val="90000"/>
              </a:lnSpc>
              <a:spcBef>
                <a:spcPts val="601"/>
              </a:spcBef>
              <a:buClr>
                <a:srgbClr val="50AB8E"/>
              </a:buClr>
              <a:buFont typeface="Wingdings" charset="2"/>
              <a:buChar char=""/>
            </a:pPr>
            <a:r>
              <a:rPr lang="en-US" sz="2000" b="0" strike="noStrike" spc="-1">
                <a:solidFill>
                  <a:srgbClr val="50AB8E"/>
                </a:solidFill>
                <a:latin typeface="Calibri"/>
                <a:ea typeface="Zen Kaku Gothic New"/>
              </a:rPr>
              <a:t>This is where the BIOBASEDCERT Cluster comes into play!</a:t>
            </a:r>
            <a:endParaRPr lang="en-US" sz="2000" b="0" strike="noStrike" spc="-1">
              <a:solidFill>
                <a:srgbClr val="000000"/>
              </a:solidFill>
              <a:latin typeface="Calibri"/>
            </a:endParaRPr>
          </a:p>
        </p:txBody>
      </p:sp>
      <p:pic>
        <p:nvPicPr>
          <p:cNvPr id="159" name="Picture 6"/>
          <p:cNvPicPr/>
          <p:nvPr/>
        </p:nvPicPr>
        <p:blipFill>
          <a:blip r:embed="rId3"/>
          <a:srcRect l="5238" t="9907" r="3022" b="2295"/>
          <a:stretch/>
        </p:blipFill>
        <p:spPr>
          <a:xfrm>
            <a:off x="6823440" y="1446120"/>
            <a:ext cx="4892760" cy="2388960"/>
          </a:xfrm>
          <a:prstGeom prst="rect">
            <a:avLst/>
          </a:prstGeom>
          <a:noFill/>
          <a:ln w="0">
            <a:noFill/>
          </a:ln>
        </p:spPr>
      </p:pic>
      <p:pic>
        <p:nvPicPr>
          <p:cNvPr id="2" name="Immagine 8" descr="Immagine che contiene schermata, Carattere, Blu elettrico, Blu intenso&#10;&#10;Il contenuto generato dall'IA potrebbe non essere corretto.">
            <a:extLst>
              <a:ext uri="{FF2B5EF4-FFF2-40B4-BE49-F238E27FC236}">
                <a16:creationId xmlns:a16="http://schemas.microsoft.com/office/drawing/2014/main" id="{D3087F33-DE18-07FF-0DC0-3B50F4EBD230}"/>
              </a:ext>
            </a:extLst>
          </p:cNvPr>
          <p:cNvPicPr/>
          <p:nvPr/>
        </p:nvPicPr>
        <p:blipFill>
          <a:blip r:embed="rId4"/>
          <a:stretch/>
        </p:blipFill>
        <p:spPr>
          <a:xfrm>
            <a:off x="9541800" y="6240600"/>
            <a:ext cx="2094120" cy="466200"/>
          </a:xfrm>
          <a:prstGeom prst="rect">
            <a:avLst/>
          </a:prstGeom>
          <a:noFill/>
          <a:ln w="0">
            <a:noFill/>
          </a:ln>
        </p:spPr>
      </p:pic>
      <p:sp>
        <p:nvSpPr>
          <p:cNvPr id="3" name="PlaceHolder 1">
            <a:extLst>
              <a:ext uri="{FF2B5EF4-FFF2-40B4-BE49-F238E27FC236}">
                <a16:creationId xmlns:a16="http://schemas.microsoft.com/office/drawing/2014/main" id="{7782DD19-E23B-F8AB-FCAC-A5B931D5CC8C}"/>
              </a:ext>
            </a:extLst>
          </p:cNvPr>
          <p:cNvSpPr txBox="1">
            <a:spLocks/>
          </p:cNvSpPr>
          <p:nvPr/>
        </p:nvSpPr>
        <p:spPr>
          <a:xfrm>
            <a:off x="8627760" y="5943240"/>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it-IT"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4</a:t>
            </a:r>
            <a:endParaRPr lang="nl-NL">
              <a:solidFill>
                <a:srgbClr val="000000"/>
              </a:solidFill>
            </a:endParaRPr>
          </a:p>
        </p:txBody>
      </p:sp>
      <p:pic>
        <p:nvPicPr>
          <p:cNvPr id="4" name="Immagine 4">
            <a:extLst>
              <a:ext uri="{FF2B5EF4-FFF2-40B4-BE49-F238E27FC236}">
                <a16:creationId xmlns:a16="http://schemas.microsoft.com/office/drawing/2014/main" id="{B1ECC508-30FE-5963-B547-550C4FEB7B3A}"/>
              </a:ext>
            </a:extLst>
          </p:cNvPr>
          <p:cNvPicPr/>
          <p:nvPr/>
        </p:nvPicPr>
        <p:blipFill>
          <a:blip r:embed="rId5"/>
          <a:stretch/>
        </p:blipFill>
        <p:spPr>
          <a:xfrm>
            <a:off x="838080" y="6311880"/>
            <a:ext cx="2292480" cy="323640"/>
          </a:xfrm>
          <a:prstGeom prst="rect">
            <a:avLst/>
          </a:prstGeom>
          <a:noFill/>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09B64-E925-9431-F3BD-A1442647EB10}"/>
              </a:ext>
            </a:extLst>
          </p:cNvPr>
          <p:cNvSpPr>
            <a:spLocks noGrp="1"/>
          </p:cNvSpPr>
          <p:nvPr>
            <p:ph type="ctrTitle"/>
          </p:nvPr>
        </p:nvSpPr>
        <p:spPr/>
        <p:txBody>
          <a:bodyPr>
            <a:noAutofit/>
          </a:bodyPr>
          <a:lstStyle/>
          <a:p>
            <a:r>
              <a:rPr lang="en-US" sz="3600">
                <a:solidFill>
                  <a:srgbClr val="50AB8E"/>
                </a:solidFill>
                <a:latin typeface="+mj-lt"/>
                <a:cs typeface="Calibri Light"/>
              </a:rPr>
              <a:t>Structure of the BMT Outcome Level</a:t>
            </a:r>
            <a:endParaRPr lang="nl-NL" sz="3600">
              <a:solidFill>
                <a:srgbClr val="50AB8E"/>
              </a:solidFill>
              <a:latin typeface="+mj-lt"/>
              <a:cs typeface="Calibri Light"/>
            </a:endParaRPr>
          </a:p>
        </p:txBody>
      </p:sp>
      <p:sp>
        <p:nvSpPr>
          <p:cNvPr id="42" name="Rectangle 41">
            <a:extLst>
              <a:ext uri="{FF2B5EF4-FFF2-40B4-BE49-F238E27FC236}">
                <a16:creationId xmlns:a16="http://schemas.microsoft.com/office/drawing/2014/main" id="{A5FFE037-BB71-A505-CD36-B344677EB142}"/>
              </a:ext>
            </a:extLst>
          </p:cNvPr>
          <p:cNvSpPr/>
          <p:nvPr/>
        </p:nvSpPr>
        <p:spPr>
          <a:xfrm>
            <a:off x="652167" y="1370180"/>
            <a:ext cx="1410453" cy="860249"/>
          </a:xfrm>
          <a:prstGeom prst="rect">
            <a:avLst/>
          </a:prstGeom>
          <a:solidFill>
            <a:srgbClr val="164A3A"/>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Measurable progress of certificate holders</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8074B6F7-D059-5572-D947-0D010C9E5F7B}"/>
              </a:ext>
            </a:extLst>
          </p:cNvPr>
          <p:cNvSpPr/>
          <p:nvPr/>
        </p:nvSpPr>
        <p:spPr>
          <a:xfrm>
            <a:off x="652167" y="2371299"/>
            <a:ext cx="1410453" cy="3133710"/>
          </a:xfrm>
          <a:prstGeom prst="rect">
            <a:avLst/>
          </a:prstGeom>
          <a:solidFill>
            <a:srgbClr val="164A3A"/>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Measurable progress of CSL</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43">
            <a:extLst>
              <a:ext uri="{FF2B5EF4-FFF2-40B4-BE49-F238E27FC236}">
                <a16:creationId xmlns:a16="http://schemas.microsoft.com/office/drawing/2014/main" id="{F9705B00-C91B-9860-5472-56289F733C4D}"/>
              </a:ext>
            </a:extLst>
          </p:cNvPr>
          <p:cNvSpPr/>
          <p:nvPr/>
        </p:nvSpPr>
        <p:spPr>
          <a:xfrm>
            <a:off x="2132354" y="1370179"/>
            <a:ext cx="1287709" cy="860249"/>
          </a:xfrm>
          <a:prstGeom prst="rect">
            <a:avLst/>
          </a:prstGeom>
          <a:solidFill>
            <a:srgbClr val="206A5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Measurable progress of certificate holders</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0AD29ABD-6A02-30B2-F6E8-B8A1EF402AEA}"/>
              </a:ext>
            </a:extLst>
          </p:cNvPr>
          <p:cNvSpPr/>
          <p:nvPr/>
        </p:nvSpPr>
        <p:spPr>
          <a:xfrm>
            <a:off x="2132353" y="2371299"/>
            <a:ext cx="1287709" cy="591352"/>
          </a:xfrm>
          <a:prstGeom prst="rect">
            <a:avLst/>
          </a:prstGeom>
          <a:solidFill>
            <a:srgbClr val="206A5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Impact monitoring of own scheme</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B3A71F7E-7D0E-DFEF-63A2-9F85A48910E6}"/>
              </a:ext>
            </a:extLst>
          </p:cNvPr>
          <p:cNvSpPr/>
          <p:nvPr/>
        </p:nvSpPr>
        <p:spPr>
          <a:xfrm>
            <a:off x="2132351" y="3086443"/>
            <a:ext cx="1287709" cy="591352"/>
          </a:xfrm>
          <a:prstGeom prst="rect">
            <a:avLst/>
          </a:prstGeom>
          <a:solidFill>
            <a:srgbClr val="206A5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Procedure to validate impacts</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46">
            <a:extLst>
              <a:ext uri="{FF2B5EF4-FFF2-40B4-BE49-F238E27FC236}">
                <a16:creationId xmlns:a16="http://schemas.microsoft.com/office/drawing/2014/main" id="{4C71449F-F351-4A99-FF8A-4A3A28B996CE}"/>
              </a:ext>
            </a:extLst>
          </p:cNvPr>
          <p:cNvSpPr/>
          <p:nvPr/>
        </p:nvSpPr>
        <p:spPr>
          <a:xfrm>
            <a:off x="2132352" y="3790956"/>
            <a:ext cx="1287709" cy="871807"/>
          </a:xfrm>
          <a:prstGeom prst="rect">
            <a:avLst/>
          </a:prstGeom>
          <a:solidFill>
            <a:srgbClr val="206A5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Reporting or demonstration of impacts</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a:extLst>
              <a:ext uri="{FF2B5EF4-FFF2-40B4-BE49-F238E27FC236}">
                <a16:creationId xmlns:a16="http://schemas.microsoft.com/office/drawing/2014/main" id="{D1F80E3D-E90B-27B2-48B7-D197E228A3A6}"/>
              </a:ext>
            </a:extLst>
          </p:cNvPr>
          <p:cNvSpPr/>
          <p:nvPr/>
        </p:nvSpPr>
        <p:spPr>
          <a:xfrm>
            <a:off x="2122088" y="4731639"/>
            <a:ext cx="1287710" cy="773370"/>
          </a:xfrm>
          <a:prstGeom prst="rect">
            <a:avLst/>
          </a:prstGeom>
          <a:solidFill>
            <a:srgbClr val="206A5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Continuous improvement of scheme</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Arrow: Chevron 48">
            <a:extLst>
              <a:ext uri="{FF2B5EF4-FFF2-40B4-BE49-F238E27FC236}">
                <a16:creationId xmlns:a16="http://schemas.microsoft.com/office/drawing/2014/main" id="{090089B8-5F15-FBFD-6E1D-AC38F768EC20}"/>
              </a:ext>
            </a:extLst>
          </p:cNvPr>
          <p:cNvSpPr/>
          <p:nvPr/>
        </p:nvSpPr>
        <p:spPr>
          <a:xfrm>
            <a:off x="652167" y="797602"/>
            <a:ext cx="1612213" cy="429684"/>
          </a:xfrm>
          <a:prstGeom prst="chevron">
            <a:avLst/>
          </a:prstGeom>
          <a:solidFill>
            <a:srgbClr val="164A3A"/>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 Categories</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Arrow: Chevron 49">
            <a:extLst>
              <a:ext uri="{FF2B5EF4-FFF2-40B4-BE49-F238E27FC236}">
                <a16:creationId xmlns:a16="http://schemas.microsoft.com/office/drawing/2014/main" id="{D1239BCD-D884-ADA3-C5E3-37C310C36B99}"/>
              </a:ext>
            </a:extLst>
          </p:cNvPr>
          <p:cNvSpPr/>
          <p:nvPr/>
        </p:nvSpPr>
        <p:spPr>
          <a:xfrm>
            <a:off x="2132351" y="797602"/>
            <a:ext cx="1461463" cy="429684"/>
          </a:xfrm>
          <a:prstGeom prst="chevron">
            <a:avLst/>
          </a:prstGeom>
          <a:solidFill>
            <a:srgbClr val="206A5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 Principles</a:t>
            </a:r>
            <a:endParaRPr kumimoji="0" lang="nl-NL" sz="12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Arrow: Chevron 50">
            <a:extLst>
              <a:ext uri="{FF2B5EF4-FFF2-40B4-BE49-F238E27FC236}">
                <a16:creationId xmlns:a16="http://schemas.microsoft.com/office/drawing/2014/main" id="{128C2A5E-490F-62C9-9BC3-F769D65B4A7D}"/>
              </a:ext>
            </a:extLst>
          </p:cNvPr>
          <p:cNvSpPr/>
          <p:nvPr/>
        </p:nvSpPr>
        <p:spPr>
          <a:xfrm>
            <a:off x="4677046" y="797175"/>
            <a:ext cx="1461463" cy="429684"/>
          </a:xfrm>
          <a:prstGeom prst="chevron">
            <a:avLst/>
          </a:prstGeom>
          <a:solidFill>
            <a:srgbClr val="D0F0E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24 Indicators</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FB38CE50-F9EE-DF57-70D6-FE039B43DFB0}"/>
              </a:ext>
            </a:extLst>
          </p:cNvPr>
          <p:cNvSpPr/>
          <p:nvPr/>
        </p:nvSpPr>
        <p:spPr>
          <a:xfrm>
            <a:off x="4677045" y="1356135"/>
            <a:ext cx="1287708" cy="860249"/>
          </a:xfrm>
          <a:prstGeom prst="rect">
            <a:avLst/>
          </a:prstGeom>
          <a:solidFill>
            <a:srgbClr val="D0F0E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Indicator A.1.1-A.1.6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Add-on-1</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52">
            <a:extLst>
              <a:ext uri="{FF2B5EF4-FFF2-40B4-BE49-F238E27FC236}">
                <a16:creationId xmlns:a16="http://schemas.microsoft.com/office/drawing/2014/main" id="{B709FFEF-408F-860B-911B-777EC6082FFF}"/>
              </a:ext>
            </a:extLst>
          </p:cNvPr>
          <p:cNvSpPr/>
          <p:nvPr/>
        </p:nvSpPr>
        <p:spPr>
          <a:xfrm>
            <a:off x="3485243" y="2371299"/>
            <a:ext cx="1116498" cy="591352"/>
          </a:xfrm>
          <a:prstGeom prst="rect">
            <a:avLst/>
          </a:prstGeom>
          <a:solidFill>
            <a:srgbClr val="50AB8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Criterion B.1, B.2</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00DD2898-CDCE-4799-2746-9F0AF855B858}"/>
              </a:ext>
            </a:extLst>
          </p:cNvPr>
          <p:cNvSpPr/>
          <p:nvPr/>
        </p:nvSpPr>
        <p:spPr>
          <a:xfrm>
            <a:off x="3485242" y="3086443"/>
            <a:ext cx="1116498" cy="591352"/>
          </a:xfrm>
          <a:prstGeom prst="rect">
            <a:avLst/>
          </a:prstGeom>
          <a:solidFill>
            <a:srgbClr val="50AB8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Criterion C.1, C.2 (add-on)</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E664A6DD-5CD2-3C9B-4B19-62A22F4D092C}"/>
              </a:ext>
            </a:extLst>
          </p:cNvPr>
          <p:cNvSpPr/>
          <p:nvPr/>
        </p:nvSpPr>
        <p:spPr>
          <a:xfrm>
            <a:off x="3485242" y="3790956"/>
            <a:ext cx="1116498" cy="871807"/>
          </a:xfrm>
          <a:prstGeom prst="rect">
            <a:avLst/>
          </a:prstGeom>
          <a:solidFill>
            <a:srgbClr val="50AB8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Criterion D.1</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97E3F643-D054-13C4-5D62-0C734CFBCDBC}"/>
              </a:ext>
            </a:extLst>
          </p:cNvPr>
          <p:cNvSpPr/>
          <p:nvPr/>
        </p:nvSpPr>
        <p:spPr>
          <a:xfrm>
            <a:off x="3474978" y="4731639"/>
            <a:ext cx="1116498" cy="773370"/>
          </a:xfrm>
          <a:prstGeom prst="rect">
            <a:avLst/>
          </a:prstGeom>
          <a:solidFill>
            <a:srgbClr val="50AB8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Criterion E.1, F.1</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56">
            <a:extLst>
              <a:ext uri="{FF2B5EF4-FFF2-40B4-BE49-F238E27FC236}">
                <a16:creationId xmlns:a16="http://schemas.microsoft.com/office/drawing/2014/main" id="{40B44B01-7667-8ECB-6B5C-D0EEF71957CF}"/>
              </a:ext>
            </a:extLst>
          </p:cNvPr>
          <p:cNvSpPr/>
          <p:nvPr/>
        </p:nvSpPr>
        <p:spPr>
          <a:xfrm>
            <a:off x="4677045" y="2345661"/>
            <a:ext cx="1287708" cy="591352"/>
          </a:xfrm>
          <a:prstGeom prst="rect">
            <a:avLst/>
          </a:prstGeom>
          <a:solidFill>
            <a:srgbClr val="D0F0E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Indicator B.1.1-B.1.2, B.2.1-B.2.5</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Rectangle 57">
            <a:extLst>
              <a:ext uri="{FF2B5EF4-FFF2-40B4-BE49-F238E27FC236}">
                <a16:creationId xmlns:a16="http://schemas.microsoft.com/office/drawing/2014/main" id="{889A8931-129B-6B21-F6F0-5B2D2AAC9A4B}"/>
              </a:ext>
            </a:extLst>
          </p:cNvPr>
          <p:cNvSpPr/>
          <p:nvPr/>
        </p:nvSpPr>
        <p:spPr>
          <a:xfrm>
            <a:off x="4677044" y="3060805"/>
            <a:ext cx="1287708" cy="591352"/>
          </a:xfrm>
          <a:prstGeom prst="rect">
            <a:avLst/>
          </a:prstGeom>
          <a:solidFill>
            <a:srgbClr val="D0F0E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Indicator C.1.1-C.1.2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Add-on-2</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58">
            <a:extLst>
              <a:ext uri="{FF2B5EF4-FFF2-40B4-BE49-F238E27FC236}">
                <a16:creationId xmlns:a16="http://schemas.microsoft.com/office/drawing/2014/main" id="{A6D0826E-DB70-F5D0-345D-7E9198F8A8B6}"/>
              </a:ext>
            </a:extLst>
          </p:cNvPr>
          <p:cNvSpPr/>
          <p:nvPr/>
        </p:nvSpPr>
        <p:spPr>
          <a:xfrm>
            <a:off x="4677045" y="3765319"/>
            <a:ext cx="1287708" cy="871807"/>
          </a:xfrm>
          <a:prstGeom prst="rect">
            <a:avLst/>
          </a:prstGeom>
          <a:solidFill>
            <a:srgbClr val="D0F0E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Indicator D.1.1-D.1.5</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59">
            <a:extLst>
              <a:ext uri="{FF2B5EF4-FFF2-40B4-BE49-F238E27FC236}">
                <a16:creationId xmlns:a16="http://schemas.microsoft.com/office/drawing/2014/main" id="{BBD62314-A0B5-ED7F-4513-40C32C5C1F42}"/>
              </a:ext>
            </a:extLst>
          </p:cNvPr>
          <p:cNvSpPr/>
          <p:nvPr/>
        </p:nvSpPr>
        <p:spPr>
          <a:xfrm>
            <a:off x="4666780" y="4731639"/>
            <a:ext cx="1287708" cy="773370"/>
          </a:xfrm>
          <a:prstGeom prst="rect">
            <a:avLst/>
          </a:prstGeom>
          <a:solidFill>
            <a:srgbClr val="D0F0E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Indicator E.1.1-E.1.2, F.1.1-F.1.2</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Rectangle 60">
            <a:extLst>
              <a:ext uri="{FF2B5EF4-FFF2-40B4-BE49-F238E27FC236}">
                <a16:creationId xmlns:a16="http://schemas.microsoft.com/office/drawing/2014/main" id="{762D0B0D-9D14-E503-73FE-5AF6AEFAB478}"/>
              </a:ext>
            </a:extLst>
          </p:cNvPr>
          <p:cNvSpPr/>
          <p:nvPr/>
        </p:nvSpPr>
        <p:spPr>
          <a:xfrm>
            <a:off x="3485239" y="1370179"/>
            <a:ext cx="1116498" cy="860249"/>
          </a:xfrm>
          <a:prstGeom prst="rect">
            <a:avLst/>
          </a:prstGeom>
          <a:solidFill>
            <a:srgbClr val="50AB8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Criterion A.1</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2" name="Arrow: Chevron 61">
            <a:extLst>
              <a:ext uri="{FF2B5EF4-FFF2-40B4-BE49-F238E27FC236}">
                <a16:creationId xmlns:a16="http://schemas.microsoft.com/office/drawing/2014/main" id="{533E3C56-36BA-9867-1332-3A0336405440}"/>
              </a:ext>
            </a:extLst>
          </p:cNvPr>
          <p:cNvSpPr/>
          <p:nvPr/>
        </p:nvSpPr>
        <p:spPr>
          <a:xfrm>
            <a:off x="3461786" y="797175"/>
            <a:ext cx="1329435" cy="429684"/>
          </a:xfrm>
          <a:prstGeom prst="chevron">
            <a:avLst/>
          </a:prstGeom>
          <a:solidFill>
            <a:srgbClr val="50AB8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Criteria</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E1F59B7D-81F9-2B36-B54A-4969C1882335}"/>
              </a:ext>
            </a:extLst>
          </p:cNvPr>
          <p:cNvSpPr txBox="1"/>
          <p:nvPr/>
        </p:nvSpPr>
        <p:spPr>
          <a:xfrm>
            <a:off x="734196" y="5618169"/>
            <a:ext cx="5624494" cy="276999"/>
          </a:xfrm>
          <a:prstGeom prst="rect">
            <a:avLst/>
          </a:prstGeom>
          <a:noFill/>
          <a:ln>
            <a:solidFill>
              <a:sysClr val="windowText" lastClr="0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Applicability: All CSLs, c</a:t>
            </a:r>
            <a:r>
              <a:rPr kumimoji="0" lang="en-US" sz="1200" b="0" i="0" u="none" strike="noStrike" kern="0" cap="none" spc="0" normalizeH="0" baseline="0" noProof="0" err="1">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ertification</a:t>
            </a:r>
            <a:r>
              <a:rPr kumimoji="0" lang="en-US" sz="1200" b="0" i="0" u="none" strike="noStrike" kern="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schemes, t</a:t>
            </a:r>
            <a:r>
              <a:rPr kumimoji="0" lang="en-US" sz="1200" b="0" i="0" u="none" strike="noStrike" kern="0" cap="none" spc="0" normalizeH="0" baseline="0" noProof="0" err="1">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ype</a:t>
            </a:r>
            <a:r>
              <a:rPr kumimoji="0" lang="en-US" sz="1200" b="0" i="0" u="none" strike="noStrike" kern="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I ecolabels</a:t>
            </a:r>
            <a:endParaRPr kumimoji="0" lang="nl-NL" sz="1200" b="0" i="0" u="none" strike="noStrike" kern="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pic>
        <p:nvPicPr>
          <p:cNvPr id="64" name="Graphic 63" descr="Badge Follow with solid fill">
            <a:extLst>
              <a:ext uri="{FF2B5EF4-FFF2-40B4-BE49-F238E27FC236}">
                <a16:creationId xmlns:a16="http://schemas.microsoft.com/office/drawing/2014/main" id="{FD0A9B22-9B3E-6742-7881-6856024239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762" y="5604493"/>
            <a:ext cx="279338" cy="253710"/>
          </a:xfrm>
          <a:prstGeom prst="rect">
            <a:avLst/>
          </a:prstGeom>
        </p:spPr>
      </p:pic>
      <p:sp>
        <p:nvSpPr>
          <p:cNvPr id="65" name="Arrow: Chevron 64">
            <a:extLst>
              <a:ext uri="{FF2B5EF4-FFF2-40B4-BE49-F238E27FC236}">
                <a16:creationId xmlns:a16="http://schemas.microsoft.com/office/drawing/2014/main" id="{53D067C9-E803-5F75-F0BC-A0D799811252}"/>
              </a:ext>
            </a:extLst>
          </p:cNvPr>
          <p:cNvSpPr/>
          <p:nvPr/>
        </p:nvSpPr>
        <p:spPr>
          <a:xfrm>
            <a:off x="5988626" y="797175"/>
            <a:ext cx="1960026" cy="429684"/>
          </a:xfrm>
          <a:prstGeom prst="chevron">
            <a:avLst/>
          </a:prstGeom>
          <a:solidFill>
            <a:srgbClr val="FFCC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 evaluation points</a:t>
            </a:r>
            <a:endParaRPr kumimoji="0" lang="nl-NL"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6" name="Rectangle 65">
            <a:extLst>
              <a:ext uri="{FF2B5EF4-FFF2-40B4-BE49-F238E27FC236}">
                <a16:creationId xmlns:a16="http://schemas.microsoft.com/office/drawing/2014/main" id="{12DA6801-BA89-F6FD-D281-571DFB1265FA}"/>
              </a:ext>
            </a:extLst>
          </p:cNvPr>
          <p:cNvSpPr/>
          <p:nvPr/>
        </p:nvSpPr>
        <p:spPr>
          <a:xfrm>
            <a:off x="6034483" y="1356135"/>
            <a:ext cx="1850726" cy="860249"/>
          </a:xfrm>
          <a:prstGeom prst="rect">
            <a:avLst/>
          </a:prstGeom>
          <a:solidFill>
            <a:srgbClr val="FFCC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Effectiveness of sustainability management plan, assessment of sustainability hotspots</a:t>
            </a:r>
            <a:endParaRPr kumimoji="0" lang="nl-NL"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7" name="Rectangle 66">
            <a:extLst>
              <a:ext uri="{FF2B5EF4-FFF2-40B4-BE49-F238E27FC236}">
                <a16:creationId xmlns:a16="http://schemas.microsoft.com/office/drawing/2014/main" id="{7DB2A1A8-03F3-DC6F-45FF-612F720BDCEC}"/>
              </a:ext>
            </a:extLst>
          </p:cNvPr>
          <p:cNvSpPr/>
          <p:nvPr/>
        </p:nvSpPr>
        <p:spPr>
          <a:xfrm>
            <a:off x="6034483" y="2345661"/>
            <a:ext cx="1850726" cy="591352"/>
          </a:xfrm>
          <a:prstGeom prst="rect">
            <a:avLst/>
          </a:prstGeom>
          <a:solidFill>
            <a:srgbClr val="FFCC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Quantitative assessment of sustainability outcomes</a:t>
            </a:r>
            <a:endParaRPr kumimoji="0" lang="nl-NL"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8" name="Rectangle 67">
            <a:extLst>
              <a:ext uri="{FF2B5EF4-FFF2-40B4-BE49-F238E27FC236}">
                <a16:creationId xmlns:a16="http://schemas.microsoft.com/office/drawing/2014/main" id="{2B9AF705-830E-C429-5082-6393E244308F}"/>
              </a:ext>
            </a:extLst>
          </p:cNvPr>
          <p:cNvSpPr/>
          <p:nvPr/>
        </p:nvSpPr>
        <p:spPr>
          <a:xfrm>
            <a:off x="6034482" y="3060805"/>
            <a:ext cx="1850726" cy="591352"/>
          </a:xfrm>
          <a:prstGeom prst="rect">
            <a:avLst/>
          </a:prstGeom>
          <a:solidFill>
            <a:srgbClr val="FFCC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Verification by third-parties</a:t>
            </a:r>
            <a:endParaRPr kumimoji="0" lang="nl-NL"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68">
            <a:extLst>
              <a:ext uri="{FF2B5EF4-FFF2-40B4-BE49-F238E27FC236}">
                <a16:creationId xmlns:a16="http://schemas.microsoft.com/office/drawing/2014/main" id="{837290DA-377E-6F2B-510C-B4122E530F8A}"/>
              </a:ext>
            </a:extLst>
          </p:cNvPr>
          <p:cNvSpPr/>
          <p:nvPr/>
        </p:nvSpPr>
        <p:spPr>
          <a:xfrm>
            <a:off x="6034482" y="3765319"/>
            <a:ext cx="1850726" cy="871807"/>
          </a:xfrm>
          <a:prstGeom prst="rect">
            <a:avLst/>
          </a:prstGeom>
          <a:solidFill>
            <a:srgbClr val="FFCC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Regular reporting to track progress, allow comparisons, and explain improvements</a:t>
            </a:r>
            <a:endParaRPr kumimoji="0" lang="nl-NL"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0" name="Rectangle 69">
            <a:extLst>
              <a:ext uri="{FF2B5EF4-FFF2-40B4-BE49-F238E27FC236}">
                <a16:creationId xmlns:a16="http://schemas.microsoft.com/office/drawing/2014/main" id="{8B2A3D9F-19DF-3742-1D34-C68B04AC1760}"/>
              </a:ext>
            </a:extLst>
          </p:cNvPr>
          <p:cNvSpPr/>
          <p:nvPr/>
        </p:nvSpPr>
        <p:spPr>
          <a:xfrm>
            <a:off x="6024218" y="4731639"/>
            <a:ext cx="1850727" cy="773370"/>
          </a:xfrm>
          <a:prstGeom prst="rect">
            <a:avLst/>
          </a:prstGeom>
          <a:solidFill>
            <a:srgbClr val="FFCC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Revision of standards based on operator progress</a:t>
            </a:r>
            <a:endParaRPr kumimoji="0" lang="nl-NL" sz="11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1" name="Graphic 70" descr="Badge Follow with solid fill">
            <a:extLst>
              <a:ext uri="{FF2B5EF4-FFF2-40B4-BE49-F238E27FC236}">
                <a16:creationId xmlns:a16="http://schemas.microsoft.com/office/drawing/2014/main" id="{87D30B9F-729A-FF5E-82B1-11779A9BD4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762" y="5989437"/>
            <a:ext cx="279338" cy="253710"/>
          </a:xfrm>
          <a:prstGeom prst="rect">
            <a:avLst/>
          </a:prstGeom>
        </p:spPr>
      </p:pic>
      <p:sp>
        <p:nvSpPr>
          <p:cNvPr id="74" name="TextBox 73">
            <a:extLst>
              <a:ext uri="{FF2B5EF4-FFF2-40B4-BE49-F238E27FC236}">
                <a16:creationId xmlns:a16="http://schemas.microsoft.com/office/drawing/2014/main" id="{FDA71963-7489-D9E5-2C54-663D1F00D699}"/>
              </a:ext>
            </a:extLst>
          </p:cNvPr>
          <p:cNvSpPr txBox="1"/>
          <p:nvPr/>
        </p:nvSpPr>
        <p:spPr>
          <a:xfrm>
            <a:off x="8312815" y="3120415"/>
            <a:ext cx="3340100" cy="2462213"/>
          </a:xfrm>
          <a:prstGeom prst="rect">
            <a:avLst/>
          </a:prstGeom>
          <a:noFill/>
          <a:ln>
            <a:solidFill>
              <a:srgbClr val="164A3A"/>
            </a:solidFill>
          </a:ln>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Possible scoring:</a:t>
            </a: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71475" marR="0" lvl="1" indent="-14287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8BBD0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Fully</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if </a:t>
            </a: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all</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conditions in the indicator are fully met</a:t>
            </a:r>
          </a:p>
          <a:p>
            <a:pPr marL="371475" marR="0" lvl="1" indent="-14287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Partly</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if </a:t>
            </a: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least one</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of the conditions is </a:t>
            </a: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partly met or missing</a:t>
            </a:r>
          </a:p>
          <a:p>
            <a:pPr marL="371475" marR="0" lvl="1" indent="-14287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Missing</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if </a:t>
            </a: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no evidence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is found</a:t>
            </a:r>
            <a:endPar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71475" marR="0" lvl="1" indent="-14287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lumMod val="50000"/>
                    <a:lumOff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Not applicable</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if considered not applicable</a:t>
            </a:r>
          </a:p>
          <a:p>
            <a:pPr marL="371475" marR="0" lvl="1" indent="-14287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5" name="TextBox 74">
            <a:extLst>
              <a:ext uri="{FF2B5EF4-FFF2-40B4-BE49-F238E27FC236}">
                <a16:creationId xmlns:a16="http://schemas.microsoft.com/office/drawing/2014/main" id="{DD9468B3-D34C-C257-79D1-ED87093B85D7}"/>
              </a:ext>
            </a:extLst>
          </p:cNvPr>
          <p:cNvSpPr txBox="1"/>
          <p:nvPr/>
        </p:nvSpPr>
        <p:spPr>
          <a:xfrm>
            <a:off x="734196" y="6000876"/>
            <a:ext cx="2436976" cy="276999"/>
          </a:xfrm>
          <a:prstGeom prst="rect">
            <a:avLst/>
          </a:prstGeom>
          <a:noFill/>
          <a:ln>
            <a:solidFill>
              <a:sysClr val="windowText" lastClr="0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Guidance notes</a:t>
            </a:r>
            <a:endParaRPr kumimoji="0" lang="nl-NL" sz="1200" b="0" i="0" u="none" strike="noStrike" kern="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sp>
        <p:nvSpPr>
          <p:cNvPr id="76" name="TextBox 75">
            <a:extLst>
              <a:ext uri="{FF2B5EF4-FFF2-40B4-BE49-F238E27FC236}">
                <a16:creationId xmlns:a16="http://schemas.microsoft.com/office/drawing/2014/main" id="{05E93687-44C2-D03A-36FD-4D21329827AD}"/>
              </a:ext>
            </a:extLst>
          </p:cNvPr>
          <p:cNvSpPr txBox="1"/>
          <p:nvPr/>
        </p:nvSpPr>
        <p:spPr>
          <a:xfrm>
            <a:off x="8312815" y="2247159"/>
            <a:ext cx="3270047"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To identify gaps and encourage continuous improvement</a:t>
            </a:r>
            <a:endParaRPr kumimoji="0" lang="nl-NL" sz="1800" b="0" i="0" u="none" strike="noStrike" kern="1200" cap="none" spc="0" normalizeH="0" baseline="0" noProof="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pic>
        <p:nvPicPr>
          <p:cNvPr id="77" name="Immagine 4">
            <a:extLst>
              <a:ext uri="{FF2B5EF4-FFF2-40B4-BE49-F238E27FC236}">
                <a16:creationId xmlns:a16="http://schemas.microsoft.com/office/drawing/2014/main" id="{4E5C83C4-4C7D-929C-3F36-41D34A4E4F9B}"/>
              </a:ext>
            </a:extLst>
          </p:cNvPr>
          <p:cNvPicPr>
            <a:picLocks noChangeAspect="1"/>
          </p:cNvPicPr>
          <p:nvPr/>
        </p:nvPicPr>
        <p:blipFill>
          <a:blip r:embed="rId5"/>
          <a:stretch>
            <a:fillRect/>
          </a:stretch>
        </p:blipFill>
        <p:spPr>
          <a:xfrm>
            <a:off x="1407930" y="6460415"/>
            <a:ext cx="1712899" cy="242040"/>
          </a:xfrm>
          <a:prstGeom prst="rect">
            <a:avLst/>
          </a:prstGeom>
        </p:spPr>
      </p:pic>
      <p:pic>
        <p:nvPicPr>
          <p:cNvPr id="79" name="Picture 78">
            <a:extLst>
              <a:ext uri="{FF2B5EF4-FFF2-40B4-BE49-F238E27FC236}">
                <a16:creationId xmlns:a16="http://schemas.microsoft.com/office/drawing/2014/main" id="{000AA275-C69D-68E1-E252-84C407DA0924}"/>
              </a:ext>
            </a:extLst>
          </p:cNvPr>
          <p:cNvPicPr>
            <a:picLocks noChangeAspect="1"/>
          </p:cNvPicPr>
          <p:nvPr/>
        </p:nvPicPr>
        <p:blipFill>
          <a:blip r:embed="rId6"/>
          <a:stretch>
            <a:fillRect/>
          </a:stretch>
        </p:blipFill>
        <p:spPr>
          <a:xfrm>
            <a:off x="162046" y="6237730"/>
            <a:ext cx="1689740" cy="667366"/>
          </a:xfrm>
          <a:prstGeom prst="rect">
            <a:avLst/>
          </a:prstGeom>
        </p:spPr>
      </p:pic>
      <p:sp>
        <p:nvSpPr>
          <p:cNvPr id="81" name="Slide Number Placeholder 3">
            <a:extLst>
              <a:ext uri="{FF2B5EF4-FFF2-40B4-BE49-F238E27FC236}">
                <a16:creationId xmlns:a16="http://schemas.microsoft.com/office/drawing/2014/main" id="{713A1B29-8E2D-4665-AA2F-B3541B7FB21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7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500"/>
                                        <p:tgtEl>
                                          <p:spTgt spid="75"/>
                                        </p:tgtEl>
                                      </p:cBhvr>
                                    </p:animEffect>
                                  </p:childTnLst>
                                </p:cTn>
                              </p:par>
                              <p:par>
                                <p:cTn id="105" presetID="10"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500"/>
                                        <p:tgtEl>
                                          <p:spTgt spid="7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74" grpId="0" animBg="1"/>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BBE4714-8C58-1D72-A01B-7F3142CEBDD5}"/>
              </a:ext>
            </a:extLst>
          </p:cNvPr>
          <p:cNvSpPr txBox="1">
            <a:spLocks/>
          </p:cNvSpPr>
          <p:nvPr/>
        </p:nvSpPr>
        <p:spPr>
          <a:xfrm>
            <a:off x="838200" y="188711"/>
            <a:ext cx="10470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50AB8E"/>
                </a:solidFill>
                <a:effectLst/>
                <a:uLnTx/>
                <a:uFillTx/>
                <a:latin typeface="Calibri Light" panose="020F0302020204030204"/>
                <a:ea typeface="Zen Kaku Gothic New" pitchFamily="2" charset="-128"/>
                <a:cs typeface="+mj-cs"/>
              </a:rPr>
              <a:t>Example of BMT Outcome Level Assessment</a:t>
            </a:r>
          </a:p>
        </p:txBody>
      </p:sp>
      <p:sp>
        <p:nvSpPr>
          <p:cNvPr id="2" name="Slide Number Placeholder 1">
            <a:extLst>
              <a:ext uri="{FF2B5EF4-FFF2-40B4-BE49-F238E27FC236}">
                <a16:creationId xmlns:a16="http://schemas.microsoft.com/office/drawing/2014/main" id="{F4915BDD-2C77-EE58-555E-99BD3DE487CD}"/>
              </a:ext>
            </a:extLst>
          </p:cNvPr>
          <p:cNvSpPr>
            <a:spLocks noGrp="1"/>
          </p:cNvSpPr>
          <p:nvPr>
            <p:ph type="sldNum" sz="quarter" idx="12"/>
          </p:nvPr>
        </p:nvSpPr>
        <p:spPr>
          <a:xfrm>
            <a:off x="8602639" y="6319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C62D4FB2-03DC-6908-DE60-E5786C5C775C}"/>
              </a:ext>
            </a:extLst>
          </p:cNvPr>
          <p:cNvGraphicFramePr>
            <a:graphicFrameLocks noGrp="1"/>
          </p:cNvGraphicFramePr>
          <p:nvPr/>
        </p:nvGraphicFramePr>
        <p:xfrm>
          <a:off x="972055" y="3289127"/>
          <a:ext cx="8086219" cy="2192985"/>
        </p:xfrm>
        <a:graphic>
          <a:graphicData uri="http://schemas.openxmlformats.org/drawingml/2006/table">
            <a:tbl>
              <a:tblPr/>
              <a:tblGrid>
                <a:gridCol w="709706">
                  <a:extLst>
                    <a:ext uri="{9D8B030D-6E8A-4147-A177-3AD203B41FA5}">
                      <a16:colId xmlns:a16="http://schemas.microsoft.com/office/drawing/2014/main" val="4046755389"/>
                    </a:ext>
                  </a:extLst>
                </a:gridCol>
                <a:gridCol w="2376245">
                  <a:extLst>
                    <a:ext uri="{9D8B030D-6E8A-4147-A177-3AD203B41FA5}">
                      <a16:colId xmlns:a16="http://schemas.microsoft.com/office/drawing/2014/main" val="610178686"/>
                    </a:ext>
                  </a:extLst>
                </a:gridCol>
                <a:gridCol w="977831">
                  <a:extLst>
                    <a:ext uri="{9D8B030D-6E8A-4147-A177-3AD203B41FA5}">
                      <a16:colId xmlns:a16="http://schemas.microsoft.com/office/drawing/2014/main" val="2893890913"/>
                    </a:ext>
                  </a:extLst>
                </a:gridCol>
                <a:gridCol w="957228">
                  <a:extLst>
                    <a:ext uri="{9D8B030D-6E8A-4147-A177-3AD203B41FA5}">
                      <a16:colId xmlns:a16="http://schemas.microsoft.com/office/drawing/2014/main" val="825593380"/>
                    </a:ext>
                  </a:extLst>
                </a:gridCol>
                <a:gridCol w="3065209">
                  <a:extLst>
                    <a:ext uri="{9D8B030D-6E8A-4147-A177-3AD203B41FA5}">
                      <a16:colId xmlns:a16="http://schemas.microsoft.com/office/drawing/2014/main" val="2290328630"/>
                    </a:ext>
                  </a:extLst>
                </a:gridCol>
              </a:tblGrid>
              <a:tr h="546972">
                <a:tc>
                  <a:txBody>
                    <a:bodyPr/>
                    <a:lstStyle/>
                    <a:p>
                      <a:pPr algn="l" fontAlgn="ctr"/>
                      <a:r>
                        <a:rPr lang="nl-NL" sz="1100" b="1" i="0" u="none" strike="noStrike">
                          <a:solidFill>
                            <a:srgbClr val="FFFFFF"/>
                          </a:solidFill>
                          <a:effectLst/>
                          <a:latin typeface="Aptos" panose="020B0004020202020204" pitchFamily="34" charset="0"/>
                        </a:rPr>
                        <a:t>Indicator Code</a:t>
                      </a:r>
                    </a:p>
                  </a:txBody>
                  <a:tcPr marL="5458" marR="5458" marT="54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r>
                        <a:rPr lang="nl-NL" sz="1200" b="1" i="0" u="none" strike="noStrike">
                          <a:solidFill>
                            <a:srgbClr val="FFFFFF"/>
                          </a:solidFill>
                          <a:effectLst/>
                          <a:latin typeface="Aptos" panose="020B0004020202020204" pitchFamily="34" charset="0"/>
                        </a:rPr>
                        <a:t>Indicators</a:t>
                      </a:r>
                    </a:p>
                  </a:txBody>
                  <a:tcPr marL="5458" marR="5458" marT="54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r>
                        <a:rPr lang="nl-NL" sz="1100" b="1" i="0" u="none" strike="noStrike" err="1">
                          <a:solidFill>
                            <a:srgbClr val="FFFFFF"/>
                          </a:solidFill>
                          <a:effectLst/>
                          <a:latin typeface="Aptos" panose="020B0004020202020204" pitchFamily="34" charset="0"/>
                        </a:rPr>
                        <a:t>Applicability</a:t>
                      </a:r>
                      <a:endParaRPr lang="nl-NL" sz="1100" b="1" i="0" u="none" strike="noStrike">
                        <a:solidFill>
                          <a:srgbClr val="FFFFFF"/>
                        </a:solidFill>
                        <a:effectLst/>
                        <a:latin typeface="Aptos" panose="020B0004020202020204" pitchFamily="34" charset="0"/>
                      </a:endParaRPr>
                    </a:p>
                  </a:txBody>
                  <a:tcPr marL="5458" marR="5458" marT="54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r>
                        <a:rPr lang="nl-NL" sz="1100" b="1" i="0" u="none" strike="noStrike" err="1">
                          <a:solidFill>
                            <a:srgbClr val="FFFFFF"/>
                          </a:solidFill>
                          <a:effectLst/>
                          <a:latin typeface="Aptos" panose="020B0004020202020204" pitchFamily="34" charset="0"/>
                        </a:rPr>
                        <a:t>Fulfillment</a:t>
                      </a:r>
                      <a:endParaRPr lang="nl-NL" sz="1100" b="1" i="0" u="none" strike="noStrike">
                        <a:solidFill>
                          <a:srgbClr val="FFFFFF"/>
                        </a:solidFill>
                        <a:effectLst/>
                        <a:latin typeface="Aptos" panose="020B0004020202020204" pitchFamily="34" charset="0"/>
                      </a:endParaRPr>
                    </a:p>
                  </a:txBody>
                  <a:tcPr marL="5458" marR="5458" marT="54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ctr"/>
                      <a:r>
                        <a:rPr lang="nl-NL" sz="1100" b="1" i="0" u="none" strike="noStrike" err="1">
                          <a:solidFill>
                            <a:srgbClr val="FFFFFF"/>
                          </a:solidFill>
                          <a:effectLst/>
                          <a:latin typeface="Aptos" panose="020B0004020202020204" pitchFamily="34" charset="0"/>
                        </a:rPr>
                        <a:t>Justification</a:t>
                      </a:r>
                      <a:r>
                        <a:rPr lang="nl-NL" sz="1100" b="1" i="0" u="none" strike="noStrike">
                          <a:solidFill>
                            <a:srgbClr val="FFFFFF"/>
                          </a:solidFill>
                          <a:effectLst/>
                          <a:latin typeface="Aptos" panose="020B0004020202020204" pitchFamily="34" charset="0"/>
                        </a:rPr>
                        <a:t> or </a:t>
                      </a:r>
                      <a:r>
                        <a:rPr lang="nl-NL" sz="1100" b="1" i="0" u="none" strike="noStrike" err="1">
                          <a:solidFill>
                            <a:srgbClr val="FFFFFF"/>
                          </a:solidFill>
                          <a:effectLst/>
                          <a:latin typeface="Aptos" panose="020B0004020202020204" pitchFamily="34" charset="0"/>
                        </a:rPr>
                        <a:t>Evidence</a:t>
                      </a:r>
                      <a:endParaRPr lang="nl-NL" sz="1100" b="1" i="0" u="none" strike="noStrike">
                        <a:solidFill>
                          <a:srgbClr val="FFFFFF"/>
                        </a:solidFill>
                        <a:effectLst/>
                        <a:latin typeface="Aptos" panose="020B0004020202020204" pitchFamily="34" charset="0"/>
                      </a:endParaRPr>
                    </a:p>
                  </a:txBody>
                  <a:tcPr marL="5458" marR="5458" marT="54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110346552"/>
                  </a:ext>
                </a:extLst>
              </a:tr>
              <a:tr h="1646013">
                <a:tc>
                  <a:txBody>
                    <a:bodyPr/>
                    <a:lstStyle/>
                    <a:p>
                      <a:pPr algn="ctr" fontAlgn="ctr"/>
                      <a:endParaRPr lang="nl-NL" sz="1400" b="0" i="0" u="none" strike="noStrike">
                        <a:solidFill>
                          <a:srgbClr val="000000"/>
                        </a:solidFill>
                        <a:effectLst/>
                        <a:latin typeface="Aptos" panose="020B0004020202020204" pitchFamily="34" charset="0"/>
                      </a:endParaRPr>
                    </a:p>
                  </a:txBody>
                  <a:tcPr marL="2322" marR="2322" marT="2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sz="1400" b="0" i="0" u="none" strike="noStrike">
                        <a:solidFill>
                          <a:srgbClr val="000000"/>
                        </a:solidFill>
                        <a:effectLst/>
                        <a:latin typeface="Aptos" panose="020B0004020202020204" pitchFamily="34" charset="0"/>
                      </a:endParaRPr>
                    </a:p>
                  </a:txBody>
                  <a:tcPr marL="2322" marR="2322" marT="2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nl-NL" sz="1400" b="0" i="0" u="none" strike="noStrike">
                        <a:solidFill>
                          <a:srgbClr val="000000"/>
                        </a:solidFill>
                        <a:effectLst/>
                        <a:latin typeface="Aptos" panose="020B0004020202020204" pitchFamily="34" charset="0"/>
                      </a:endParaRPr>
                    </a:p>
                  </a:txBody>
                  <a:tcPr marL="2322" marR="2322" marT="2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nl-NL" sz="1400" b="0" i="0" u="none" strike="noStrike">
                          <a:solidFill>
                            <a:srgbClr val="000000"/>
                          </a:solidFill>
                          <a:effectLst/>
                          <a:latin typeface="Aptos" panose="020B0004020202020204" pitchFamily="34" charset="0"/>
                        </a:rPr>
                        <a:t> </a:t>
                      </a:r>
                      <a:endParaRPr lang="nl-NL" sz="1400" b="0" i="0" u="none" strike="noStrike">
                        <a:solidFill>
                          <a:schemeClr val="accent6">
                            <a:lumMod val="50000"/>
                          </a:schemeClr>
                        </a:solidFill>
                        <a:effectLst/>
                        <a:latin typeface="Aptos" panose="020B0004020202020204" pitchFamily="34" charset="0"/>
                      </a:endParaRPr>
                    </a:p>
                  </a:txBody>
                  <a:tcPr marL="2322" marR="2322" marT="2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nl-NL" sz="1400" b="0" i="0" u="none" strike="noStrike">
                        <a:solidFill>
                          <a:srgbClr val="000000"/>
                        </a:solidFill>
                        <a:effectLst/>
                        <a:latin typeface="Aptos" panose="020B0004020202020204" pitchFamily="34" charset="0"/>
                      </a:endParaRPr>
                    </a:p>
                  </a:txBody>
                  <a:tcPr marL="2322" marR="2322" marT="2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6149051"/>
                  </a:ext>
                </a:extLst>
              </a:tr>
            </a:tbl>
          </a:graphicData>
        </a:graphic>
      </p:graphicFrame>
      <p:graphicFrame>
        <p:nvGraphicFramePr>
          <p:cNvPr id="6" name="Table 5">
            <a:extLst>
              <a:ext uri="{FF2B5EF4-FFF2-40B4-BE49-F238E27FC236}">
                <a16:creationId xmlns:a16="http://schemas.microsoft.com/office/drawing/2014/main" id="{142E54DB-6E9F-E305-6556-14B33A5600FF}"/>
              </a:ext>
            </a:extLst>
          </p:cNvPr>
          <p:cNvGraphicFramePr>
            <a:graphicFrameLocks noGrp="1"/>
          </p:cNvGraphicFramePr>
          <p:nvPr/>
        </p:nvGraphicFramePr>
        <p:xfrm>
          <a:off x="971550" y="3824864"/>
          <a:ext cx="3085950" cy="1646013"/>
        </p:xfrm>
        <a:graphic>
          <a:graphicData uri="http://schemas.openxmlformats.org/drawingml/2006/table">
            <a:tbl>
              <a:tblPr/>
              <a:tblGrid>
                <a:gridCol w="709705">
                  <a:extLst>
                    <a:ext uri="{9D8B030D-6E8A-4147-A177-3AD203B41FA5}">
                      <a16:colId xmlns:a16="http://schemas.microsoft.com/office/drawing/2014/main" val="3854566084"/>
                    </a:ext>
                  </a:extLst>
                </a:gridCol>
                <a:gridCol w="2376245">
                  <a:extLst>
                    <a:ext uri="{9D8B030D-6E8A-4147-A177-3AD203B41FA5}">
                      <a16:colId xmlns:a16="http://schemas.microsoft.com/office/drawing/2014/main" val="3576748575"/>
                    </a:ext>
                  </a:extLst>
                </a:gridCol>
              </a:tblGrid>
              <a:tr h="1646013">
                <a:tc>
                  <a:txBody>
                    <a:bodyPr/>
                    <a:lstStyle/>
                    <a:p>
                      <a:pPr algn="ctr" fontAlgn="ctr"/>
                      <a:r>
                        <a:rPr lang="nl-NL" sz="1200" b="0" i="0" u="none" strike="noStrike">
                          <a:solidFill>
                            <a:srgbClr val="000000"/>
                          </a:solidFill>
                          <a:effectLst/>
                          <a:latin typeface="Aptos" panose="020B0004020202020204" pitchFamily="34" charset="0"/>
                        </a:rPr>
                        <a:t>B.3.4</a:t>
                      </a:r>
                    </a:p>
                  </a:txBody>
                  <a:tcPr marL="2322" marR="2322" marT="2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n-US" sz="1200" b="0" i="0" u="none" strike="noStrike">
                          <a:solidFill>
                            <a:srgbClr val="000000"/>
                          </a:solidFill>
                          <a:effectLst/>
                          <a:latin typeface="Aptos" panose="020B0004020202020204" pitchFamily="34" charset="0"/>
                        </a:rPr>
                        <a:t>The scheme quantitatively measures at least one indicator related to climate change every year. </a:t>
                      </a:r>
                    </a:p>
                  </a:txBody>
                  <a:tcPr marL="2322" marR="2322" marT="2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10413914"/>
                  </a:ext>
                </a:extLst>
              </a:tr>
            </a:tbl>
          </a:graphicData>
        </a:graphic>
      </p:graphicFrame>
      <p:sp>
        <p:nvSpPr>
          <p:cNvPr id="8" name="TextBox 7">
            <a:extLst>
              <a:ext uri="{FF2B5EF4-FFF2-40B4-BE49-F238E27FC236}">
                <a16:creationId xmlns:a16="http://schemas.microsoft.com/office/drawing/2014/main" id="{DD654956-0D4C-3E26-5F2C-D06D9E0D0ED5}"/>
              </a:ext>
            </a:extLst>
          </p:cNvPr>
          <p:cNvSpPr txBox="1"/>
          <p:nvPr/>
        </p:nvSpPr>
        <p:spPr>
          <a:xfrm>
            <a:off x="4135050" y="4406973"/>
            <a:ext cx="980730" cy="276999"/>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All</a:t>
            </a:r>
            <a:r>
              <a:rPr kumimoji="0" lang="nl-NL"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r>
              <a:rPr kumimoji="0" lang="nl-NL" sz="12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CSLs</a:t>
            </a:r>
            <a:endParaRPr kumimoji="0" lang="nl-NL" sz="12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2" name="Rectangle 11">
            <a:extLst>
              <a:ext uri="{FF2B5EF4-FFF2-40B4-BE49-F238E27FC236}">
                <a16:creationId xmlns:a16="http://schemas.microsoft.com/office/drawing/2014/main" id="{91AED813-DDE7-4E53-5CE3-4EE284A986FD}"/>
              </a:ext>
            </a:extLst>
          </p:cNvPr>
          <p:cNvSpPr/>
          <p:nvPr/>
        </p:nvSpPr>
        <p:spPr>
          <a:xfrm>
            <a:off x="5063347" y="3869664"/>
            <a:ext cx="897636" cy="156209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rPr>
              <a:t>Fully</a:t>
            </a:r>
            <a:endParaRPr kumimoji="0" lang="nl-NL"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2E0DC4A-B0D6-A667-FBB7-F3E8EAE8A8D8}"/>
              </a:ext>
            </a:extLst>
          </p:cNvPr>
          <p:cNvSpPr txBox="1"/>
          <p:nvPr/>
        </p:nvSpPr>
        <p:spPr>
          <a:xfrm>
            <a:off x="6073451" y="3945308"/>
            <a:ext cx="2829547" cy="1200329"/>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a:t>
            </a:r>
            <a:r>
              <a:rPr kumimoji="0" lang="en-US"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he CSL has quantitative indicators (annual GHG emissions, avoided emissions) to measure impact relevant to climate change. The monitoring indicators are defined in the M&amp;E System [1].</a:t>
            </a:r>
            <a:endParaRPr kumimoji="0" lang="nl-NL" sz="12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7" name="TextBox 16">
            <a:extLst>
              <a:ext uri="{FF2B5EF4-FFF2-40B4-BE49-F238E27FC236}">
                <a16:creationId xmlns:a16="http://schemas.microsoft.com/office/drawing/2014/main" id="{76B28FCE-4F57-66A7-4007-E903D9519D6B}"/>
              </a:ext>
            </a:extLst>
          </p:cNvPr>
          <p:cNvSpPr txBox="1"/>
          <p:nvPr/>
        </p:nvSpPr>
        <p:spPr>
          <a:xfrm>
            <a:off x="838200" y="1375888"/>
            <a:ext cx="7591425"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Category: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Measurable progress of scheme owners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Principle: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Impact monitoring of own scheme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Criterion: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B.2 The scheme regularly measures their progress towards intended social, economic, and environmental impacts through performance, outcome, and impact evaluation. </a:t>
            </a:r>
          </a:p>
        </p:txBody>
      </p:sp>
      <p:pic>
        <p:nvPicPr>
          <p:cNvPr id="7" name="Immagine 4">
            <a:extLst>
              <a:ext uri="{FF2B5EF4-FFF2-40B4-BE49-F238E27FC236}">
                <a16:creationId xmlns:a16="http://schemas.microsoft.com/office/drawing/2014/main" id="{1B779C02-B502-A288-DDC3-EB83EBF36987}"/>
              </a:ext>
            </a:extLst>
          </p:cNvPr>
          <p:cNvPicPr>
            <a:picLocks noChangeAspect="1"/>
          </p:cNvPicPr>
          <p:nvPr/>
        </p:nvPicPr>
        <p:blipFill>
          <a:blip r:embed="rId3"/>
          <a:stretch>
            <a:fillRect/>
          </a:stretch>
        </p:blipFill>
        <p:spPr>
          <a:xfrm>
            <a:off x="1407930" y="6460415"/>
            <a:ext cx="1712899" cy="242040"/>
          </a:xfrm>
          <a:prstGeom prst="rect">
            <a:avLst/>
          </a:prstGeom>
        </p:spPr>
      </p:pic>
      <p:pic>
        <p:nvPicPr>
          <p:cNvPr id="9" name="Picture 8">
            <a:extLst>
              <a:ext uri="{FF2B5EF4-FFF2-40B4-BE49-F238E27FC236}">
                <a16:creationId xmlns:a16="http://schemas.microsoft.com/office/drawing/2014/main" id="{BAB1AD79-963C-6A8D-2ABB-AE2993303D15}"/>
              </a:ext>
            </a:extLst>
          </p:cNvPr>
          <p:cNvPicPr>
            <a:picLocks noChangeAspect="1"/>
          </p:cNvPicPr>
          <p:nvPr/>
        </p:nvPicPr>
        <p:blipFill>
          <a:blip r:embed="rId4"/>
          <a:stretch>
            <a:fillRect/>
          </a:stretch>
        </p:blipFill>
        <p:spPr>
          <a:xfrm>
            <a:off x="162046" y="6237730"/>
            <a:ext cx="1689740" cy="667366"/>
          </a:xfrm>
          <a:prstGeom prst="rect">
            <a:avLst/>
          </a:prstGeom>
        </p:spPr>
      </p:pic>
    </p:spTree>
    <p:extLst>
      <p:ext uri="{BB962C8B-B14F-4D97-AF65-F5344CB8AC3E}">
        <p14:creationId xmlns:p14="http://schemas.microsoft.com/office/powerpoint/2010/main" val="11659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2E50A4-F301-684A-9AAE-C6C60CAAE111}"/>
              </a:ext>
            </a:extLst>
          </p:cNvPr>
          <p:cNvSpPr>
            <a:spLocks noGrp="1"/>
          </p:cNvSpPr>
          <p:nvPr>
            <p:ph type="ctrTitle"/>
          </p:nvPr>
        </p:nvSpPr>
        <p:spPr>
          <a:xfrm>
            <a:off x="825660" y="569881"/>
            <a:ext cx="5757950" cy="1080000"/>
          </a:xfrm>
        </p:spPr>
        <p:txBody>
          <a:bodyPr>
            <a:normAutofit/>
          </a:bodyPr>
          <a:lstStyle/>
          <a:p>
            <a:r>
              <a:rPr lang="en-US" sz="3200">
                <a:solidFill>
                  <a:srgbClr val="50AB8E"/>
                </a:solidFill>
                <a:latin typeface="+mj-lt"/>
                <a:ea typeface="Zen Kaku Gothic New" pitchFamily="2" charset="-128"/>
                <a:cs typeface="+mj-cs"/>
              </a:rPr>
              <a:t>Example of implementation</a:t>
            </a:r>
            <a:endParaRPr lang="nl-NL" sz="3200">
              <a:solidFill>
                <a:srgbClr val="50AB8E"/>
              </a:solidFill>
              <a:latin typeface="+mj-lt"/>
              <a:ea typeface="Zen Kaku Gothic New" pitchFamily="2" charset="-128"/>
              <a:cs typeface="+mj-cs"/>
            </a:endParaRPr>
          </a:p>
        </p:txBody>
      </p:sp>
      <p:pic>
        <p:nvPicPr>
          <p:cNvPr id="5" name="Immagine 4">
            <a:extLst>
              <a:ext uri="{FF2B5EF4-FFF2-40B4-BE49-F238E27FC236}">
                <a16:creationId xmlns:a16="http://schemas.microsoft.com/office/drawing/2014/main" id="{D41A753E-6BA6-978A-F7E3-75BE95F79F80}"/>
              </a:ext>
            </a:extLst>
          </p:cNvPr>
          <p:cNvPicPr>
            <a:picLocks noChangeAspect="1"/>
          </p:cNvPicPr>
          <p:nvPr/>
        </p:nvPicPr>
        <p:blipFill>
          <a:blip r:embed="rId2"/>
          <a:stretch>
            <a:fillRect/>
          </a:stretch>
        </p:blipFill>
        <p:spPr>
          <a:xfrm>
            <a:off x="1428852" y="6204089"/>
            <a:ext cx="1832875" cy="258993"/>
          </a:xfrm>
          <a:prstGeom prst="rect">
            <a:avLst/>
          </a:prstGeom>
        </p:spPr>
      </p:pic>
      <p:graphicFrame>
        <p:nvGraphicFramePr>
          <p:cNvPr id="6" name="Diagram 5">
            <a:extLst>
              <a:ext uri="{FF2B5EF4-FFF2-40B4-BE49-F238E27FC236}">
                <a16:creationId xmlns:a16="http://schemas.microsoft.com/office/drawing/2014/main" id="{9551C96F-4F4E-2793-D025-1BBD66BC46B1}"/>
              </a:ext>
            </a:extLst>
          </p:cNvPr>
          <p:cNvGraphicFramePr/>
          <p:nvPr/>
        </p:nvGraphicFramePr>
        <p:xfrm>
          <a:off x="984645" y="1365813"/>
          <a:ext cx="3162524" cy="429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Picture Placeholder 6">
            <a:extLst>
              <a:ext uri="{FF2B5EF4-FFF2-40B4-BE49-F238E27FC236}">
                <a16:creationId xmlns:a16="http://schemas.microsoft.com/office/drawing/2014/main" id="{C967D8E9-A019-A931-1510-EB993D3EFD1F}"/>
              </a:ext>
            </a:extLst>
          </p:cNvPr>
          <p:cNvGraphicFramePr>
            <a:graphicFrameLocks noGrp="1"/>
          </p:cNvGraphicFramePr>
          <p:nvPr>
            <p:ph type="pic" sz="quarter" idx="18"/>
          </p:nvPr>
        </p:nvGraphicFramePr>
        <p:xfrm>
          <a:off x="4835583" y="1365813"/>
          <a:ext cx="6160366" cy="4525701"/>
        </p:xfrm>
        <a:graphic>
          <a:graphicData uri="http://schemas.openxmlformats.org/drawingml/2006/chart">
            <c:chart xmlns:c="http://schemas.openxmlformats.org/drawingml/2006/chart" xmlns:r="http://schemas.openxmlformats.org/officeDocument/2006/relationships" r:id="rId8"/>
          </a:graphicData>
        </a:graphic>
      </p:graphicFrame>
      <p:sp>
        <p:nvSpPr>
          <p:cNvPr id="9" name="Slide Number Placeholder 3">
            <a:extLst>
              <a:ext uri="{FF2B5EF4-FFF2-40B4-BE49-F238E27FC236}">
                <a16:creationId xmlns:a16="http://schemas.microsoft.com/office/drawing/2014/main" id="{6634734B-3B06-0788-7B4C-B19CF809C689}"/>
              </a:ext>
            </a:extLst>
          </p:cNvPr>
          <p:cNvSpPr txBox="1">
            <a:spLocks/>
          </p:cNvSpPr>
          <p:nvPr/>
        </p:nvSpPr>
        <p:spPr>
          <a:xfrm>
            <a:off x="86106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315890E-E76D-5532-813E-DE3D2D6EACD8}"/>
              </a:ext>
            </a:extLst>
          </p:cNvPr>
          <p:cNvSpPr txBox="1"/>
          <p:nvPr/>
        </p:nvSpPr>
        <p:spPr>
          <a:xfrm>
            <a:off x="4835584" y="6010419"/>
            <a:ext cx="61603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Results are shared with CSL owners for validation and feedback</a:t>
            </a:r>
            <a:endParaRPr kumimoji="0" lang="nl-NL"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81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BBE4714-8C58-1D72-A01B-7F3142CEBDD5}"/>
              </a:ext>
            </a:extLst>
          </p:cNvPr>
          <p:cNvSpPr txBox="1">
            <a:spLocks/>
          </p:cNvSpPr>
          <p:nvPr/>
        </p:nvSpPr>
        <p:spPr>
          <a:xfrm>
            <a:off x="838200" y="188711"/>
            <a:ext cx="10470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50AB8E"/>
                </a:solidFill>
                <a:effectLst/>
                <a:uLnTx/>
                <a:uFillTx/>
                <a:latin typeface="Calibri Light" panose="020F0302020204030204"/>
                <a:ea typeface="Zen Kaku Gothic New" pitchFamily="2" charset="-128"/>
                <a:cs typeface="+mj-cs"/>
              </a:rPr>
              <a:t>Database of monitoring indicators</a:t>
            </a:r>
          </a:p>
        </p:txBody>
      </p:sp>
      <p:pic>
        <p:nvPicPr>
          <p:cNvPr id="4" name="Immagine 4">
            <a:extLst>
              <a:ext uri="{FF2B5EF4-FFF2-40B4-BE49-F238E27FC236}">
                <a16:creationId xmlns:a16="http://schemas.microsoft.com/office/drawing/2014/main" id="{0D945CD2-65B6-ABF0-8FB6-DEA4A266D382}"/>
              </a:ext>
            </a:extLst>
          </p:cNvPr>
          <p:cNvPicPr>
            <a:picLocks noChangeAspect="1"/>
          </p:cNvPicPr>
          <p:nvPr/>
        </p:nvPicPr>
        <p:blipFill>
          <a:blip r:embed="rId3"/>
          <a:stretch>
            <a:fillRect/>
          </a:stretch>
        </p:blipFill>
        <p:spPr>
          <a:xfrm>
            <a:off x="838200" y="6311900"/>
            <a:ext cx="2292925" cy="324000"/>
          </a:xfrm>
          <a:prstGeom prst="rect">
            <a:avLst/>
          </a:prstGeom>
        </p:spPr>
      </p:pic>
      <p:sp>
        <p:nvSpPr>
          <p:cNvPr id="2" name="Slide Number Placeholder 1">
            <a:extLst>
              <a:ext uri="{FF2B5EF4-FFF2-40B4-BE49-F238E27FC236}">
                <a16:creationId xmlns:a16="http://schemas.microsoft.com/office/drawing/2014/main" id="{F4915BDD-2C77-EE58-555E-99BD3DE487CD}"/>
              </a:ext>
            </a:extLst>
          </p:cNvPr>
          <p:cNvSpPr>
            <a:spLocks noGrp="1"/>
          </p:cNvSpPr>
          <p:nvPr>
            <p:ph type="sldNum" sz="quarter" idx="12"/>
          </p:nvPr>
        </p:nvSpPr>
        <p:spPr>
          <a:xfrm>
            <a:off x="8602639" y="6319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16B9A779-D115-4AB6-5D8F-17DC0DF4B4F4}"/>
              </a:ext>
            </a:extLst>
          </p:cNvPr>
          <p:cNvGraphicFramePr>
            <a:graphicFrameLocks noGrp="1"/>
          </p:cNvGraphicFramePr>
          <p:nvPr/>
        </p:nvGraphicFramePr>
        <p:xfrm>
          <a:off x="838200" y="2176728"/>
          <a:ext cx="951791" cy="2513966"/>
        </p:xfrm>
        <a:graphic>
          <a:graphicData uri="http://schemas.openxmlformats.org/drawingml/2006/table">
            <a:tbl>
              <a:tblPr>
                <a:tableStyleId>{616DA210-FB5B-4158-B5E0-FEB733F419BA}</a:tableStyleId>
              </a:tblPr>
              <a:tblGrid>
                <a:gridCol w="951791">
                  <a:extLst>
                    <a:ext uri="{9D8B030D-6E8A-4147-A177-3AD203B41FA5}">
                      <a16:colId xmlns:a16="http://schemas.microsoft.com/office/drawing/2014/main" val="1925507697"/>
                    </a:ext>
                  </a:extLst>
                </a:gridCol>
              </a:tblGrid>
              <a:tr h="1318947">
                <a:tc>
                  <a:txBody>
                    <a:bodyPr/>
                    <a:lstStyle/>
                    <a:p>
                      <a:pPr algn="ctr" fontAlgn="ctr"/>
                      <a:r>
                        <a:rPr lang="nl-NL" sz="1300" b="1" u="none" strike="noStrike">
                          <a:solidFill>
                            <a:srgbClr val="FFFFFF"/>
                          </a:solidFill>
                          <a:effectLst/>
                        </a:rPr>
                        <a:t>Impact </a:t>
                      </a:r>
                      <a:r>
                        <a:rPr lang="nl-NL" sz="1300" b="1" u="none" strike="noStrike" err="1">
                          <a:solidFill>
                            <a:srgbClr val="FFFFFF"/>
                          </a:solidFill>
                          <a:effectLst/>
                        </a:rPr>
                        <a:t>areas</a:t>
                      </a:r>
                      <a:endParaRPr lang="nl-NL" sz="1300" b="1" i="0" u="none" strike="noStrike">
                        <a:solidFill>
                          <a:srgbClr val="FFFFFF"/>
                        </a:solidFill>
                        <a:effectLst/>
                        <a:latin typeface="Calibri" panose="020F050202020403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3650390219"/>
                  </a:ext>
                </a:extLst>
              </a:tr>
              <a:tr h="787239">
                <a:tc>
                  <a:txBody>
                    <a:bodyPr/>
                    <a:lstStyle/>
                    <a:p>
                      <a:pPr algn="ctr" fontAlgn="ctr"/>
                      <a:endParaRPr lang="nl-NL" sz="1300" b="0" u="none" strike="noStrike">
                        <a:solidFill>
                          <a:srgbClr val="000000"/>
                        </a:solidFill>
                        <a:effectLst/>
                      </a:endParaRPr>
                    </a:p>
                    <a:p>
                      <a:pPr algn="ctr" fontAlgn="ctr"/>
                      <a:r>
                        <a:rPr lang="nl-NL" sz="1300" b="0" u="none" strike="noStrike" err="1">
                          <a:solidFill>
                            <a:srgbClr val="000000"/>
                          </a:solidFill>
                          <a:effectLst/>
                        </a:rPr>
                        <a:t>Climate</a:t>
                      </a:r>
                      <a:r>
                        <a:rPr lang="nl-NL" sz="1300" b="0" u="none" strike="noStrike">
                          <a:solidFill>
                            <a:srgbClr val="000000"/>
                          </a:solidFill>
                          <a:effectLst/>
                        </a:rPr>
                        <a:t> change</a:t>
                      </a:r>
                    </a:p>
                    <a:p>
                      <a:pPr algn="ctr" fontAlgn="ctr"/>
                      <a:endParaRPr lang="nl-NL" sz="1300" b="0" i="0" u="none" strike="noStrike">
                        <a:solidFill>
                          <a:srgbClr val="000000"/>
                        </a:solidFill>
                        <a:effectLst/>
                        <a:latin typeface="Calibri" panose="020F0502020204030204" pitchFamily="34" charset="0"/>
                      </a:endParaRPr>
                    </a:p>
                    <a:p>
                      <a:pPr algn="ctr" fontAlgn="ctr"/>
                      <a:endParaRPr lang="nl-NL" sz="1300" b="0" i="0" u="none" strike="noStrike">
                        <a:solidFill>
                          <a:srgbClr val="000000"/>
                        </a:solidFill>
                        <a:effectLst/>
                        <a:latin typeface="Calibri" panose="020F0502020204030204" pitchFamily="34" charset="0"/>
                      </a:endParaRPr>
                    </a:p>
                    <a:p>
                      <a:pPr algn="ctr" fontAlgn="ctr"/>
                      <a:endParaRPr lang="nl-NL" sz="1300" b="0" i="0" u="none" strike="noStrike">
                        <a:solidFill>
                          <a:srgbClr val="000000"/>
                        </a:solidFill>
                        <a:effectLst/>
                        <a:latin typeface="Calibri" panose="020F0502020204030204" pitchFamily="34" charset="0"/>
                      </a:endParaRPr>
                    </a:p>
                  </a:txBody>
                  <a:tcPr marL="6299" marR="6299" marT="6299" marB="0" anchor="ctr"/>
                </a:tc>
                <a:extLst>
                  <a:ext uri="{0D108BD9-81ED-4DB2-BD59-A6C34878D82A}">
                    <a16:rowId xmlns:a16="http://schemas.microsoft.com/office/drawing/2014/main" val="1345329651"/>
                  </a:ext>
                </a:extLst>
              </a:tr>
            </a:tbl>
          </a:graphicData>
        </a:graphic>
      </p:graphicFrame>
      <p:graphicFrame>
        <p:nvGraphicFramePr>
          <p:cNvPr id="11" name="Table 10">
            <a:extLst>
              <a:ext uri="{FF2B5EF4-FFF2-40B4-BE49-F238E27FC236}">
                <a16:creationId xmlns:a16="http://schemas.microsoft.com/office/drawing/2014/main" id="{29B316F6-04AE-F49C-9719-365F5F88BDF7}"/>
              </a:ext>
            </a:extLst>
          </p:cNvPr>
          <p:cNvGraphicFramePr>
            <a:graphicFrameLocks noGrp="1"/>
          </p:cNvGraphicFramePr>
          <p:nvPr/>
        </p:nvGraphicFramePr>
        <p:xfrm>
          <a:off x="10559144" y="2170660"/>
          <a:ext cx="838028" cy="1918371"/>
        </p:xfrm>
        <a:graphic>
          <a:graphicData uri="http://schemas.openxmlformats.org/drawingml/2006/table">
            <a:tbl>
              <a:tblPr>
                <a:tableStyleId>{616DA210-FB5B-4158-B5E0-FEB733F419BA}</a:tableStyleId>
              </a:tblPr>
              <a:tblGrid>
                <a:gridCol w="838028">
                  <a:extLst>
                    <a:ext uri="{9D8B030D-6E8A-4147-A177-3AD203B41FA5}">
                      <a16:colId xmlns:a16="http://schemas.microsoft.com/office/drawing/2014/main" val="2697371847"/>
                    </a:ext>
                  </a:extLst>
                </a:gridCol>
              </a:tblGrid>
              <a:tr h="1317712">
                <a:tc>
                  <a:txBody>
                    <a:bodyPr/>
                    <a:lstStyle/>
                    <a:p>
                      <a:pPr algn="ctr" fontAlgn="ctr"/>
                      <a:r>
                        <a:rPr lang="en-US" sz="1300" b="1" u="none" strike="noStrike">
                          <a:solidFill>
                            <a:srgbClr val="FFFFFF"/>
                          </a:solidFill>
                          <a:effectLst/>
                        </a:rPr>
                        <a:t>Are results validated?</a:t>
                      </a:r>
                      <a:endParaRPr lang="en-US"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224671480"/>
                  </a:ext>
                </a:extLst>
              </a:tr>
              <a:tr h="489280">
                <a:tc>
                  <a:txBody>
                    <a:bodyPr/>
                    <a:lstStyle/>
                    <a:p>
                      <a:pPr algn="l" fontAlgn="b"/>
                      <a:r>
                        <a:rPr lang="en-US" sz="1300" b="0" u="none" strike="noStrike">
                          <a:solidFill>
                            <a:srgbClr val="000000"/>
                          </a:solidFill>
                          <a:effectLst/>
                        </a:rPr>
                        <a:t>Yes</a:t>
                      </a:r>
                    </a:p>
                    <a:p>
                      <a:pPr algn="l" fontAlgn="b"/>
                      <a:endParaRPr lang="en-US" sz="1300" b="0" i="0" u="none" strike="noStrike">
                        <a:solidFill>
                          <a:srgbClr val="000000"/>
                        </a:solidFill>
                        <a:effectLst/>
                        <a:latin typeface="Calibri" panose="020F0502020204030204" pitchFamily="34" charset="0"/>
                      </a:endParaRPr>
                    </a:p>
                    <a:p>
                      <a:pPr algn="l" fontAlgn="b"/>
                      <a:endParaRPr lang="nl-NL"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2574683995"/>
                  </a:ext>
                </a:extLst>
              </a:tr>
            </a:tbl>
          </a:graphicData>
        </a:graphic>
      </p:graphicFrame>
      <p:graphicFrame>
        <p:nvGraphicFramePr>
          <p:cNvPr id="12" name="Table 11">
            <a:extLst>
              <a:ext uri="{FF2B5EF4-FFF2-40B4-BE49-F238E27FC236}">
                <a16:creationId xmlns:a16="http://schemas.microsoft.com/office/drawing/2014/main" id="{4B7FB87A-5A9B-983A-8E90-8E74D8146ED1}"/>
              </a:ext>
            </a:extLst>
          </p:cNvPr>
          <p:cNvGraphicFramePr>
            <a:graphicFrameLocks noGrp="1"/>
          </p:cNvGraphicFramePr>
          <p:nvPr/>
        </p:nvGraphicFramePr>
        <p:xfrm>
          <a:off x="1789991" y="2176728"/>
          <a:ext cx="1098863" cy="2507788"/>
        </p:xfrm>
        <a:graphic>
          <a:graphicData uri="http://schemas.openxmlformats.org/drawingml/2006/table">
            <a:tbl>
              <a:tblPr>
                <a:tableStyleId>{616DA210-FB5B-4158-B5E0-FEB733F419BA}</a:tableStyleId>
              </a:tblPr>
              <a:tblGrid>
                <a:gridCol w="1098863">
                  <a:extLst>
                    <a:ext uri="{9D8B030D-6E8A-4147-A177-3AD203B41FA5}">
                      <a16:colId xmlns:a16="http://schemas.microsoft.com/office/drawing/2014/main" val="3606156250"/>
                    </a:ext>
                  </a:extLst>
                </a:gridCol>
              </a:tblGrid>
              <a:tr h="1312769">
                <a:tc>
                  <a:txBody>
                    <a:bodyPr/>
                    <a:lstStyle/>
                    <a:p>
                      <a:pPr algn="ctr" fontAlgn="ctr"/>
                      <a:r>
                        <a:rPr lang="en-US" sz="1300" b="1" u="none" strike="noStrike">
                          <a:solidFill>
                            <a:srgbClr val="FFFFFF"/>
                          </a:solidFill>
                          <a:effectLst/>
                        </a:rPr>
                        <a:t>Sustainability impact indicator monitored by the scheme</a:t>
                      </a:r>
                      <a:endParaRPr lang="en-US"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3007131855"/>
                  </a:ext>
                </a:extLst>
              </a:tr>
              <a:tr h="489280">
                <a:tc>
                  <a:txBody>
                    <a:bodyPr/>
                    <a:lstStyle/>
                    <a:p>
                      <a:pPr algn="l" fontAlgn="b"/>
                      <a:r>
                        <a:rPr lang="nl-NL" sz="1300" b="1" u="none" strike="noStrike">
                          <a:solidFill>
                            <a:srgbClr val="000000"/>
                          </a:solidFill>
                          <a:effectLst/>
                        </a:rPr>
                        <a:t>GHG </a:t>
                      </a:r>
                      <a:r>
                        <a:rPr lang="nl-NL" sz="1300" b="1" u="none" strike="noStrike" err="1">
                          <a:solidFill>
                            <a:srgbClr val="000000"/>
                          </a:solidFill>
                          <a:effectLst/>
                        </a:rPr>
                        <a:t>emissions</a:t>
                      </a:r>
                      <a:r>
                        <a:rPr lang="nl-NL" sz="1300" b="1" u="none" strike="noStrike">
                          <a:solidFill>
                            <a:srgbClr val="000000"/>
                          </a:solidFill>
                          <a:effectLst/>
                        </a:rPr>
                        <a:t> per </a:t>
                      </a:r>
                      <a:r>
                        <a:rPr lang="nl-NL" sz="1300" b="1" u="none" strike="noStrike" err="1">
                          <a:solidFill>
                            <a:srgbClr val="000000"/>
                          </a:solidFill>
                          <a:effectLst/>
                        </a:rPr>
                        <a:t>tonne</a:t>
                      </a:r>
                      <a:r>
                        <a:rPr lang="nl-NL" sz="1300" b="1" u="none" strike="noStrike">
                          <a:solidFill>
                            <a:srgbClr val="000000"/>
                          </a:solidFill>
                          <a:effectLst/>
                        </a:rPr>
                        <a:t> of </a:t>
                      </a:r>
                      <a:r>
                        <a:rPr lang="nl-NL" sz="1300" b="1" u="none" strike="noStrike" err="1">
                          <a:solidFill>
                            <a:srgbClr val="000000"/>
                          </a:solidFill>
                          <a:effectLst/>
                        </a:rPr>
                        <a:t>certified</a:t>
                      </a:r>
                      <a:r>
                        <a:rPr lang="nl-NL" sz="1300" b="1" u="none" strike="noStrike">
                          <a:solidFill>
                            <a:srgbClr val="000000"/>
                          </a:solidFill>
                          <a:effectLst/>
                        </a:rPr>
                        <a:t> </a:t>
                      </a:r>
                      <a:r>
                        <a:rPr lang="nl-NL" sz="1300" b="1" u="none" strike="noStrike" err="1">
                          <a:solidFill>
                            <a:srgbClr val="000000"/>
                          </a:solidFill>
                          <a:effectLst/>
                        </a:rPr>
                        <a:t>materials</a:t>
                      </a:r>
                      <a:r>
                        <a:rPr lang="nl-NL" sz="1300" b="1" u="none" strike="noStrike">
                          <a:solidFill>
                            <a:srgbClr val="000000"/>
                          </a:solidFill>
                          <a:effectLst/>
                        </a:rPr>
                        <a:t> </a:t>
                      </a:r>
                      <a:r>
                        <a:rPr lang="nl-NL" sz="1300" b="1" u="none" strike="noStrike" err="1">
                          <a:solidFill>
                            <a:srgbClr val="000000"/>
                          </a:solidFill>
                          <a:effectLst/>
                        </a:rPr>
                        <a:t>produced</a:t>
                      </a:r>
                      <a:endParaRPr lang="nl-NL" sz="1300" b="1" u="none" strike="noStrike">
                        <a:solidFill>
                          <a:srgbClr val="000000"/>
                        </a:solidFill>
                        <a:effectLst/>
                      </a:endParaRPr>
                    </a:p>
                    <a:p>
                      <a:pPr algn="l" fontAlgn="b"/>
                      <a:endParaRPr lang="nl-NL" sz="1300" b="1"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404195088"/>
                  </a:ext>
                </a:extLst>
              </a:tr>
            </a:tbl>
          </a:graphicData>
        </a:graphic>
      </p:graphicFrame>
      <p:graphicFrame>
        <p:nvGraphicFramePr>
          <p:cNvPr id="13" name="Table 12">
            <a:extLst>
              <a:ext uri="{FF2B5EF4-FFF2-40B4-BE49-F238E27FC236}">
                <a16:creationId xmlns:a16="http://schemas.microsoft.com/office/drawing/2014/main" id="{197C6A29-4B91-5937-BA72-9E0441AFFDA1}"/>
              </a:ext>
            </a:extLst>
          </p:cNvPr>
          <p:cNvGraphicFramePr>
            <a:graphicFrameLocks noGrp="1"/>
          </p:cNvGraphicFramePr>
          <p:nvPr/>
        </p:nvGraphicFramePr>
        <p:xfrm>
          <a:off x="2888854" y="2176728"/>
          <a:ext cx="905069" cy="1915913"/>
        </p:xfrm>
        <a:graphic>
          <a:graphicData uri="http://schemas.openxmlformats.org/drawingml/2006/table">
            <a:tbl>
              <a:tblPr>
                <a:tableStyleId>{616DA210-FB5B-4158-B5E0-FEB733F419BA}</a:tableStyleId>
              </a:tblPr>
              <a:tblGrid>
                <a:gridCol w="905069">
                  <a:extLst>
                    <a:ext uri="{9D8B030D-6E8A-4147-A177-3AD203B41FA5}">
                      <a16:colId xmlns:a16="http://schemas.microsoft.com/office/drawing/2014/main" val="1403884311"/>
                    </a:ext>
                  </a:extLst>
                </a:gridCol>
              </a:tblGrid>
              <a:tr h="1315254">
                <a:tc>
                  <a:txBody>
                    <a:bodyPr/>
                    <a:lstStyle/>
                    <a:p>
                      <a:pPr algn="ctr" fontAlgn="ctr"/>
                      <a:r>
                        <a:rPr lang="nl-NL" sz="1300" b="1" u="none" strike="noStrike" err="1">
                          <a:solidFill>
                            <a:srgbClr val="FFFFFF"/>
                          </a:solidFill>
                          <a:effectLst/>
                        </a:rPr>
                        <a:t>Practice</a:t>
                      </a:r>
                      <a:r>
                        <a:rPr lang="nl-NL" sz="1300" b="1" u="none" strike="noStrike">
                          <a:solidFill>
                            <a:srgbClr val="FFFFFF"/>
                          </a:solidFill>
                          <a:effectLst/>
                        </a:rPr>
                        <a:t> or performance-</a:t>
                      </a:r>
                      <a:r>
                        <a:rPr lang="nl-NL" sz="1300" b="1" u="none" strike="noStrike" err="1">
                          <a:solidFill>
                            <a:srgbClr val="FFFFFF"/>
                          </a:solidFill>
                          <a:effectLst/>
                        </a:rPr>
                        <a:t>based</a:t>
                      </a:r>
                      <a:r>
                        <a:rPr lang="nl-NL" sz="1300" b="1" u="none" strike="noStrike">
                          <a:solidFill>
                            <a:srgbClr val="FFFFFF"/>
                          </a:solidFill>
                          <a:effectLst/>
                        </a:rPr>
                        <a:t>?</a:t>
                      </a:r>
                      <a:endParaRPr lang="nl-NL"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2836997630"/>
                  </a:ext>
                </a:extLst>
              </a:tr>
              <a:tr h="489280">
                <a:tc>
                  <a:txBody>
                    <a:bodyPr/>
                    <a:lstStyle/>
                    <a:p>
                      <a:pPr algn="l" fontAlgn="b"/>
                      <a:r>
                        <a:rPr lang="nl-NL" sz="1300" b="0" u="none" strike="noStrike">
                          <a:solidFill>
                            <a:srgbClr val="000000"/>
                          </a:solidFill>
                          <a:effectLst/>
                        </a:rPr>
                        <a:t>Performance</a:t>
                      </a:r>
                    </a:p>
                    <a:p>
                      <a:pPr algn="l" fontAlgn="b"/>
                      <a:endParaRPr lang="nl-NL" sz="1300" b="0" i="0" u="none" strike="noStrike">
                        <a:solidFill>
                          <a:srgbClr val="000000"/>
                        </a:solidFill>
                        <a:effectLst/>
                        <a:latin typeface="Calibri" panose="020F0502020204030204" pitchFamily="34" charset="0"/>
                      </a:endParaRPr>
                    </a:p>
                    <a:p>
                      <a:pPr algn="l" fontAlgn="b"/>
                      <a:endParaRPr lang="nl-NL"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899625491"/>
                  </a:ext>
                </a:extLst>
              </a:tr>
            </a:tbl>
          </a:graphicData>
        </a:graphic>
      </p:graphicFrame>
      <p:graphicFrame>
        <p:nvGraphicFramePr>
          <p:cNvPr id="14" name="Table 13">
            <a:extLst>
              <a:ext uri="{FF2B5EF4-FFF2-40B4-BE49-F238E27FC236}">
                <a16:creationId xmlns:a16="http://schemas.microsoft.com/office/drawing/2014/main" id="{E265472E-262F-9D26-6401-559B814F812B}"/>
              </a:ext>
            </a:extLst>
          </p:cNvPr>
          <p:cNvGraphicFramePr>
            <a:graphicFrameLocks noGrp="1"/>
          </p:cNvGraphicFramePr>
          <p:nvPr/>
        </p:nvGraphicFramePr>
        <p:xfrm>
          <a:off x="3793923" y="2176728"/>
          <a:ext cx="801789" cy="1913429"/>
        </p:xfrm>
        <a:graphic>
          <a:graphicData uri="http://schemas.openxmlformats.org/drawingml/2006/table">
            <a:tbl>
              <a:tblPr>
                <a:tableStyleId>{616DA210-FB5B-4158-B5E0-FEB733F419BA}</a:tableStyleId>
              </a:tblPr>
              <a:tblGrid>
                <a:gridCol w="801789">
                  <a:extLst>
                    <a:ext uri="{9D8B030D-6E8A-4147-A177-3AD203B41FA5}">
                      <a16:colId xmlns:a16="http://schemas.microsoft.com/office/drawing/2014/main" val="3905209706"/>
                    </a:ext>
                  </a:extLst>
                </a:gridCol>
              </a:tblGrid>
              <a:tr h="1312770">
                <a:tc>
                  <a:txBody>
                    <a:bodyPr/>
                    <a:lstStyle/>
                    <a:p>
                      <a:pPr algn="ctr" fontAlgn="ctr"/>
                      <a:r>
                        <a:rPr lang="en-US" sz="1300" b="1" u="none" strike="noStrike">
                          <a:solidFill>
                            <a:srgbClr val="FFFFFF"/>
                          </a:solidFill>
                          <a:effectLst/>
                        </a:rPr>
                        <a:t>Level of data collected</a:t>
                      </a:r>
                      <a:endParaRPr lang="en-US"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174644268"/>
                  </a:ext>
                </a:extLst>
              </a:tr>
              <a:tr h="489280">
                <a:tc>
                  <a:txBody>
                    <a:bodyPr/>
                    <a:lstStyle/>
                    <a:p>
                      <a:pPr algn="l" fontAlgn="b"/>
                      <a:r>
                        <a:rPr lang="nl-NL" sz="1300" b="0" u="none" strike="noStrike">
                          <a:solidFill>
                            <a:srgbClr val="000000"/>
                          </a:solidFill>
                          <a:effectLst/>
                        </a:rPr>
                        <a:t>Operator</a:t>
                      </a:r>
                    </a:p>
                    <a:p>
                      <a:pPr algn="l" fontAlgn="b"/>
                      <a:endParaRPr lang="nl-NL" sz="1300" b="0" u="none" strike="noStrike">
                        <a:solidFill>
                          <a:srgbClr val="000000"/>
                        </a:solidFill>
                        <a:effectLst/>
                      </a:endParaRPr>
                    </a:p>
                    <a:p>
                      <a:pPr algn="l" fontAlgn="b"/>
                      <a:endParaRPr lang="nl-NL"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106585813"/>
                  </a:ext>
                </a:extLst>
              </a:tr>
            </a:tbl>
          </a:graphicData>
        </a:graphic>
      </p:graphicFrame>
      <p:graphicFrame>
        <p:nvGraphicFramePr>
          <p:cNvPr id="15" name="Table 14">
            <a:extLst>
              <a:ext uri="{FF2B5EF4-FFF2-40B4-BE49-F238E27FC236}">
                <a16:creationId xmlns:a16="http://schemas.microsoft.com/office/drawing/2014/main" id="{1083561D-AADC-4921-2A81-7D60E84ADC88}"/>
              </a:ext>
            </a:extLst>
          </p:cNvPr>
          <p:cNvGraphicFramePr>
            <a:graphicFrameLocks noGrp="1"/>
          </p:cNvGraphicFramePr>
          <p:nvPr/>
        </p:nvGraphicFramePr>
        <p:xfrm>
          <a:off x="4595712" y="2176727"/>
          <a:ext cx="1444126" cy="1915914"/>
        </p:xfrm>
        <a:graphic>
          <a:graphicData uri="http://schemas.openxmlformats.org/drawingml/2006/table">
            <a:tbl>
              <a:tblPr>
                <a:tableStyleId>{616DA210-FB5B-4158-B5E0-FEB733F419BA}</a:tableStyleId>
              </a:tblPr>
              <a:tblGrid>
                <a:gridCol w="1444126">
                  <a:extLst>
                    <a:ext uri="{9D8B030D-6E8A-4147-A177-3AD203B41FA5}">
                      <a16:colId xmlns:a16="http://schemas.microsoft.com/office/drawing/2014/main" val="3406606478"/>
                    </a:ext>
                  </a:extLst>
                </a:gridCol>
              </a:tblGrid>
              <a:tr h="1315255">
                <a:tc>
                  <a:txBody>
                    <a:bodyPr/>
                    <a:lstStyle/>
                    <a:p>
                      <a:pPr algn="ctr" fontAlgn="ctr"/>
                      <a:r>
                        <a:rPr lang="en-US" sz="1300" b="1" u="none" strike="noStrike">
                          <a:solidFill>
                            <a:srgbClr val="FFFFFF"/>
                          </a:solidFill>
                          <a:effectLst/>
                        </a:rPr>
                        <a:t>Data collection method</a:t>
                      </a:r>
                      <a:endParaRPr lang="en-US"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3601197181"/>
                  </a:ext>
                </a:extLst>
              </a:tr>
              <a:tr h="489280">
                <a:tc>
                  <a:txBody>
                    <a:bodyPr/>
                    <a:lstStyle/>
                    <a:p>
                      <a:pPr algn="l" fontAlgn="b"/>
                      <a:r>
                        <a:rPr lang="en-US" sz="1300" b="0" u="none" strike="noStrike">
                          <a:solidFill>
                            <a:srgbClr val="000000"/>
                          </a:solidFill>
                          <a:effectLst/>
                        </a:rPr>
                        <a:t>Through audit by Certification Bodies</a:t>
                      </a:r>
                    </a:p>
                    <a:p>
                      <a:pPr algn="l" fontAlgn="b"/>
                      <a:endParaRPr lang="en-US"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4280982910"/>
                  </a:ext>
                </a:extLst>
              </a:tr>
            </a:tbl>
          </a:graphicData>
        </a:graphic>
      </p:graphicFrame>
      <p:graphicFrame>
        <p:nvGraphicFramePr>
          <p:cNvPr id="16" name="Table 15">
            <a:extLst>
              <a:ext uri="{FF2B5EF4-FFF2-40B4-BE49-F238E27FC236}">
                <a16:creationId xmlns:a16="http://schemas.microsoft.com/office/drawing/2014/main" id="{1B2A358A-18C5-1D7D-20BE-2655A280FE7E}"/>
              </a:ext>
            </a:extLst>
          </p:cNvPr>
          <p:cNvGraphicFramePr>
            <a:graphicFrameLocks noGrp="1"/>
          </p:cNvGraphicFramePr>
          <p:nvPr/>
        </p:nvGraphicFramePr>
        <p:xfrm>
          <a:off x="6031188" y="2176727"/>
          <a:ext cx="860375" cy="1918372"/>
        </p:xfrm>
        <a:graphic>
          <a:graphicData uri="http://schemas.openxmlformats.org/drawingml/2006/table">
            <a:tbl>
              <a:tblPr>
                <a:tableStyleId>{616DA210-FB5B-4158-B5E0-FEB733F419BA}</a:tableStyleId>
              </a:tblPr>
              <a:tblGrid>
                <a:gridCol w="860375">
                  <a:extLst>
                    <a:ext uri="{9D8B030D-6E8A-4147-A177-3AD203B41FA5}">
                      <a16:colId xmlns:a16="http://schemas.microsoft.com/office/drawing/2014/main" val="3476210525"/>
                    </a:ext>
                  </a:extLst>
                </a:gridCol>
              </a:tblGrid>
              <a:tr h="1317713">
                <a:tc>
                  <a:txBody>
                    <a:bodyPr/>
                    <a:lstStyle/>
                    <a:p>
                      <a:pPr algn="ctr" fontAlgn="ctr"/>
                      <a:r>
                        <a:rPr lang="nl-NL" sz="1300" b="1" u="none" strike="noStrike" err="1">
                          <a:solidFill>
                            <a:srgbClr val="FFFFFF"/>
                          </a:solidFill>
                          <a:effectLst/>
                        </a:rPr>
                        <a:t>Frequency</a:t>
                      </a:r>
                      <a:r>
                        <a:rPr lang="nl-NL" sz="1300" b="1" u="none" strike="noStrike">
                          <a:solidFill>
                            <a:srgbClr val="FFFFFF"/>
                          </a:solidFill>
                          <a:effectLst/>
                        </a:rPr>
                        <a:t> of data </a:t>
                      </a:r>
                      <a:r>
                        <a:rPr lang="nl-NL" sz="1300" b="1" u="none" strike="noStrike" err="1">
                          <a:solidFill>
                            <a:srgbClr val="FFFFFF"/>
                          </a:solidFill>
                          <a:effectLst/>
                        </a:rPr>
                        <a:t>collection</a:t>
                      </a:r>
                      <a:br>
                        <a:rPr lang="nl-NL" sz="1300" b="1" u="none" strike="noStrike">
                          <a:solidFill>
                            <a:srgbClr val="FFFFFF"/>
                          </a:solidFill>
                          <a:effectLst/>
                        </a:rPr>
                      </a:br>
                      <a:endParaRPr lang="nl-NL"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3659063733"/>
                  </a:ext>
                </a:extLst>
              </a:tr>
              <a:tr h="489280">
                <a:tc>
                  <a:txBody>
                    <a:bodyPr/>
                    <a:lstStyle/>
                    <a:p>
                      <a:pPr algn="l" fontAlgn="b"/>
                      <a:r>
                        <a:rPr lang="nl-NL" sz="1300" b="0" u="none" strike="noStrike" err="1">
                          <a:solidFill>
                            <a:srgbClr val="000000"/>
                          </a:solidFill>
                          <a:effectLst/>
                        </a:rPr>
                        <a:t>Yearly</a:t>
                      </a:r>
                      <a:endParaRPr lang="nl-NL" sz="1300" b="0" u="none" strike="noStrike">
                        <a:solidFill>
                          <a:srgbClr val="000000"/>
                        </a:solidFill>
                        <a:effectLst/>
                      </a:endParaRPr>
                    </a:p>
                    <a:p>
                      <a:pPr algn="l" fontAlgn="b"/>
                      <a:endParaRPr lang="nl-NL" sz="1300" b="0" i="0" u="none" strike="noStrike">
                        <a:solidFill>
                          <a:srgbClr val="000000"/>
                        </a:solidFill>
                        <a:effectLst/>
                        <a:latin typeface="Calibri" panose="020F0502020204030204" pitchFamily="34" charset="0"/>
                      </a:endParaRPr>
                    </a:p>
                    <a:p>
                      <a:pPr algn="l" fontAlgn="b"/>
                      <a:endParaRPr lang="nl-NL"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1512722933"/>
                  </a:ext>
                </a:extLst>
              </a:tr>
            </a:tbl>
          </a:graphicData>
        </a:graphic>
      </p:graphicFrame>
      <p:graphicFrame>
        <p:nvGraphicFramePr>
          <p:cNvPr id="17" name="Table 16">
            <a:extLst>
              <a:ext uri="{FF2B5EF4-FFF2-40B4-BE49-F238E27FC236}">
                <a16:creationId xmlns:a16="http://schemas.microsoft.com/office/drawing/2014/main" id="{9A7D4164-40D9-4379-706B-6727C9DD8509}"/>
              </a:ext>
            </a:extLst>
          </p:cNvPr>
          <p:cNvGraphicFramePr>
            <a:graphicFrameLocks noGrp="1"/>
          </p:cNvGraphicFramePr>
          <p:nvPr/>
        </p:nvGraphicFramePr>
        <p:xfrm>
          <a:off x="6891563" y="2176728"/>
          <a:ext cx="983286" cy="1913428"/>
        </p:xfrm>
        <a:graphic>
          <a:graphicData uri="http://schemas.openxmlformats.org/drawingml/2006/table">
            <a:tbl>
              <a:tblPr>
                <a:tableStyleId>{616DA210-FB5B-4158-B5E0-FEB733F419BA}</a:tableStyleId>
              </a:tblPr>
              <a:tblGrid>
                <a:gridCol w="983286">
                  <a:extLst>
                    <a:ext uri="{9D8B030D-6E8A-4147-A177-3AD203B41FA5}">
                      <a16:colId xmlns:a16="http://schemas.microsoft.com/office/drawing/2014/main" val="382827237"/>
                    </a:ext>
                  </a:extLst>
                </a:gridCol>
              </a:tblGrid>
              <a:tr h="1312769">
                <a:tc>
                  <a:txBody>
                    <a:bodyPr/>
                    <a:lstStyle/>
                    <a:p>
                      <a:pPr algn="ctr" fontAlgn="ctr"/>
                      <a:r>
                        <a:rPr lang="en-US" sz="1300" b="1" u="none" strike="noStrike">
                          <a:solidFill>
                            <a:srgbClr val="FFFFFF"/>
                          </a:solidFill>
                          <a:effectLst/>
                        </a:rPr>
                        <a:t>Is the impact indicator regularly reported by the scheme? </a:t>
                      </a:r>
                      <a:endParaRPr lang="en-US"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1070823139"/>
                  </a:ext>
                </a:extLst>
              </a:tr>
              <a:tr h="489280">
                <a:tc>
                  <a:txBody>
                    <a:bodyPr/>
                    <a:lstStyle/>
                    <a:p>
                      <a:pPr algn="l" fontAlgn="b"/>
                      <a:r>
                        <a:rPr lang="nl-NL" sz="1300" b="0" u="none" strike="noStrike">
                          <a:solidFill>
                            <a:srgbClr val="000000"/>
                          </a:solidFill>
                          <a:effectLst/>
                        </a:rPr>
                        <a:t>Yes</a:t>
                      </a:r>
                    </a:p>
                    <a:p>
                      <a:pPr algn="l" fontAlgn="b"/>
                      <a:endParaRPr lang="nl-NL" sz="1300" b="0" i="0" u="none" strike="noStrike">
                        <a:solidFill>
                          <a:srgbClr val="000000"/>
                        </a:solidFill>
                        <a:effectLst/>
                        <a:latin typeface="Calibri" panose="020F0502020204030204" pitchFamily="34" charset="0"/>
                      </a:endParaRPr>
                    </a:p>
                    <a:p>
                      <a:pPr algn="l" fontAlgn="b"/>
                      <a:endParaRPr lang="nl-NL"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2789212215"/>
                  </a:ext>
                </a:extLst>
              </a:tr>
            </a:tbl>
          </a:graphicData>
        </a:graphic>
      </p:graphicFrame>
      <p:graphicFrame>
        <p:nvGraphicFramePr>
          <p:cNvPr id="18" name="Table 17">
            <a:extLst>
              <a:ext uri="{FF2B5EF4-FFF2-40B4-BE49-F238E27FC236}">
                <a16:creationId xmlns:a16="http://schemas.microsoft.com/office/drawing/2014/main" id="{A39952AB-393A-9B58-1C52-7DB59F525DDF}"/>
              </a:ext>
            </a:extLst>
          </p:cNvPr>
          <p:cNvGraphicFramePr>
            <a:graphicFrameLocks noGrp="1"/>
          </p:cNvGraphicFramePr>
          <p:nvPr/>
        </p:nvGraphicFramePr>
        <p:xfrm>
          <a:off x="7871832" y="2170660"/>
          <a:ext cx="815681" cy="1918371"/>
        </p:xfrm>
        <a:graphic>
          <a:graphicData uri="http://schemas.openxmlformats.org/drawingml/2006/table">
            <a:tbl>
              <a:tblPr>
                <a:tableStyleId>{616DA210-FB5B-4158-B5E0-FEB733F419BA}</a:tableStyleId>
              </a:tblPr>
              <a:tblGrid>
                <a:gridCol w="815681">
                  <a:extLst>
                    <a:ext uri="{9D8B030D-6E8A-4147-A177-3AD203B41FA5}">
                      <a16:colId xmlns:a16="http://schemas.microsoft.com/office/drawing/2014/main" val="1993844915"/>
                    </a:ext>
                  </a:extLst>
                </a:gridCol>
              </a:tblGrid>
              <a:tr h="1317712">
                <a:tc>
                  <a:txBody>
                    <a:bodyPr/>
                    <a:lstStyle/>
                    <a:p>
                      <a:pPr algn="ctr" fontAlgn="ctr"/>
                      <a:r>
                        <a:rPr lang="en-US" sz="1300" b="1" u="none" strike="noStrike">
                          <a:solidFill>
                            <a:srgbClr val="FFFFFF"/>
                          </a:solidFill>
                          <a:effectLst/>
                        </a:rPr>
                        <a:t>How often is the impact indicator reported?</a:t>
                      </a:r>
                      <a:endParaRPr lang="en-US"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3350163217"/>
                  </a:ext>
                </a:extLst>
              </a:tr>
              <a:tr h="489280">
                <a:tc>
                  <a:txBody>
                    <a:bodyPr/>
                    <a:lstStyle/>
                    <a:p>
                      <a:pPr algn="l" fontAlgn="b"/>
                      <a:r>
                        <a:rPr lang="nl-NL" sz="1300" b="0" u="none" strike="noStrike" err="1">
                          <a:solidFill>
                            <a:srgbClr val="000000"/>
                          </a:solidFill>
                          <a:effectLst/>
                        </a:rPr>
                        <a:t>Yearly</a:t>
                      </a:r>
                      <a:endParaRPr lang="nl-NL" sz="1300" b="0" u="none" strike="noStrike">
                        <a:solidFill>
                          <a:srgbClr val="000000"/>
                        </a:solidFill>
                        <a:effectLst/>
                      </a:endParaRPr>
                    </a:p>
                    <a:p>
                      <a:pPr algn="l" fontAlgn="b"/>
                      <a:endParaRPr lang="nl-NL" sz="1300" b="0" i="0" u="none" strike="noStrike">
                        <a:solidFill>
                          <a:srgbClr val="000000"/>
                        </a:solidFill>
                        <a:effectLst/>
                        <a:latin typeface="Calibri" panose="020F0502020204030204" pitchFamily="34" charset="0"/>
                      </a:endParaRPr>
                    </a:p>
                    <a:p>
                      <a:pPr algn="l" fontAlgn="b"/>
                      <a:endParaRPr lang="nl-NL"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3328367608"/>
                  </a:ext>
                </a:extLst>
              </a:tr>
            </a:tbl>
          </a:graphicData>
        </a:graphic>
      </p:graphicFrame>
      <p:graphicFrame>
        <p:nvGraphicFramePr>
          <p:cNvPr id="19" name="Table 18">
            <a:extLst>
              <a:ext uri="{FF2B5EF4-FFF2-40B4-BE49-F238E27FC236}">
                <a16:creationId xmlns:a16="http://schemas.microsoft.com/office/drawing/2014/main" id="{262722A8-3F30-192C-B6E3-36306E359ED5}"/>
              </a:ext>
            </a:extLst>
          </p:cNvPr>
          <p:cNvGraphicFramePr>
            <a:graphicFrameLocks noGrp="1"/>
          </p:cNvGraphicFramePr>
          <p:nvPr/>
        </p:nvGraphicFramePr>
        <p:xfrm>
          <a:off x="8687513" y="2170660"/>
          <a:ext cx="1877182" cy="1918371"/>
        </p:xfrm>
        <a:graphic>
          <a:graphicData uri="http://schemas.openxmlformats.org/drawingml/2006/table">
            <a:tbl>
              <a:tblPr>
                <a:tableStyleId>{616DA210-FB5B-4158-B5E0-FEB733F419BA}</a:tableStyleId>
              </a:tblPr>
              <a:tblGrid>
                <a:gridCol w="1877182">
                  <a:extLst>
                    <a:ext uri="{9D8B030D-6E8A-4147-A177-3AD203B41FA5}">
                      <a16:colId xmlns:a16="http://schemas.microsoft.com/office/drawing/2014/main" val="1811439058"/>
                    </a:ext>
                  </a:extLst>
                </a:gridCol>
              </a:tblGrid>
              <a:tr h="1317712">
                <a:tc>
                  <a:txBody>
                    <a:bodyPr/>
                    <a:lstStyle/>
                    <a:p>
                      <a:pPr algn="ctr" fontAlgn="ctr"/>
                      <a:r>
                        <a:rPr lang="en-US" sz="1300" b="1" u="none" strike="noStrike">
                          <a:solidFill>
                            <a:srgbClr val="FFFFFF"/>
                          </a:solidFill>
                          <a:effectLst/>
                        </a:rPr>
                        <a:t>How is the impact indicator reported?</a:t>
                      </a:r>
                      <a:endParaRPr lang="en-US" sz="1300" b="1" i="0" u="none" strike="noStrike">
                        <a:solidFill>
                          <a:srgbClr val="FFFFFF"/>
                        </a:solidFill>
                        <a:effectLst/>
                        <a:latin typeface="Arial" panose="020B0604020202020204" pitchFamily="34" charset="0"/>
                      </a:endParaRPr>
                    </a:p>
                  </a:txBody>
                  <a:tcPr marL="6299" marR="6299" marT="6299" marB="0" anchor="ctr">
                    <a:solidFill>
                      <a:schemeClr val="bg2">
                        <a:lumMod val="75000"/>
                      </a:schemeClr>
                    </a:solidFill>
                  </a:tcPr>
                </a:tc>
                <a:extLst>
                  <a:ext uri="{0D108BD9-81ED-4DB2-BD59-A6C34878D82A}">
                    <a16:rowId xmlns:a16="http://schemas.microsoft.com/office/drawing/2014/main" val="785985473"/>
                  </a:ext>
                </a:extLst>
              </a:tr>
              <a:tr h="489280">
                <a:tc>
                  <a:txBody>
                    <a:bodyPr/>
                    <a:lstStyle/>
                    <a:p>
                      <a:pPr algn="l" fontAlgn="b"/>
                      <a:r>
                        <a:rPr lang="en-US" sz="1300" b="0" u="none" strike="noStrike">
                          <a:solidFill>
                            <a:srgbClr val="000000"/>
                          </a:solidFill>
                          <a:effectLst/>
                        </a:rPr>
                        <a:t>Aggregated based on all certificate holders</a:t>
                      </a:r>
                    </a:p>
                    <a:p>
                      <a:pPr algn="l" fontAlgn="b"/>
                      <a:endParaRPr lang="en-US" sz="1300" b="0" i="0" u="none" strike="noStrike">
                        <a:solidFill>
                          <a:srgbClr val="000000"/>
                        </a:solidFill>
                        <a:effectLst/>
                        <a:latin typeface="Calibri" panose="020F0502020204030204" pitchFamily="34" charset="0"/>
                      </a:endParaRPr>
                    </a:p>
                  </a:txBody>
                  <a:tcPr marL="6299" marR="6299" marT="6299" marB="0" anchor="b"/>
                </a:tc>
                <a:extLst>
                  <a:ext uri="{0D108BD9-81ED-4DB2-BD59-A6C34878D82A}">
                    <a16:rowId xmlns:a16="http://schemas.microsoft.com/office/drawing/2014/main" val="4269567704"/>
                  </a:ext>
                </a:extLst>
              </a:tr>
            </a:tbl>
          </a:graphicData>
        </a:graphic>
      </p:graphicFrame>
      <p:sp>
        <p:nvSpPr>
          <p:cNvPr id="20" name="TextBox 19">
            <a:extLst>
              <a:ext uri="{FF2B5EF4-FFF2-40B4-BE49-F238E27FC236}">
                <a16:creationId xmlns:a16="http://schemas.microsoft.com/office/drawing/2014/main" id="{C9ED1909-9FC1-D4C3-F6A5-3934E2B222DD}"/>
              </a:ext>
            </a:extLst>
          </p:cNvPr>
          <p:cNvSpPr txBox="1"/>
          <p:nvPr/>
        </p:nvSpPr>
        <p:spPr>
          <a:xfrm>
            <a:off x="838200" y="1676486"/>
            <a:ext cx="5034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Calibri" panose="020F0502020204030204"/>
                <a:ea typeface="+mn-ea"/>
                <a:cs typeface="+mn-cs"/>
              </a:rPr>
              <a:t>Example</a:t>
            </a:r>
            <a:endParaRPr kumimoji="0" lang="nl-NL" sz="1800" b="1" i="0" u="sng"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8C256F6-3D49-EADF-4C7A-018FDF219C91}"/>
              </a:ext>
            </a:extLst>
          </p:cNvPr>
          <p:cNvSpPr txBox="1"/>
          <p:nvPr/>
        </p:nvSpPr>
        <p:spPr>
          <a:xfrm>
            <a:off x="838200" y="1292029"/>
            <a:ext cx="5636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Calibri" panose="020F0502020204030204"/>
                <a:ea typeface="+mn-ea"/>
                <a:cs typeface="+mn-cs"/>
              </a:rPr>
              <a:t>Goals: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To promote cross-learning among CSLs</a:t>
            </a:r>
          </a:p>
        </p:txBody>
      </p:sp>
      <p:pic>
        <p:nvPicPr>
          <p:cNvPr id="6" name="Picture 5">
            <a:extLst>
              <a:ext uri="{FF2B5EF4-FFF2-40B4-BE49-F238E27FC236}">
                <a16:creationId xmlns:a16="http://schemas.microsoft.com/office/drawing/2014/main" id="{AE5E6F4A-5E27-82B2-E6B2-DB890591903E}"/>
              </a:ext>
            </a:extLst>
          </p:cNvPr>
          <p:cNvPicPr>
            <a:picLocks noChangeAspect="1"/>
          </p:cNvPicPr>
          <p:nvPr/>
        </p:nvPicPr>
        <p:blipFill>
          <a:blip r:embed="rId4"/>
          <a:stretch>
            <a:fillRect/>
          </a:stretch>
        </p:blipFill>
        <p:spPr>
          <a:xfrm>
            <a:off x="4989464" y="4224800"/>
            <a:ext cx="6573107" cy="1913428"/>
          </a:xfrm>
          <a:prstGeom prst="rect">
            <a:avLst/>
          </a:prstGeom>
        </p:spPr>
      </p:pic>
      <p:pic>
        <p:nvPicPr>
          <p:cNvPr id="8" name="Graphic 7" descr="Arrow: Slight curve with solid fill">
            <a:extLst>
              <a:ext uri="{FF2B5EF4-FFF2-40B4-BE49-F238E27FC236}">
                <a16:creationId xmlns:a16="http://schemas.microsoft.com/office/drawing/2014/main" id="{59399E72-B6E7-9678-BC26-6A8493B9F7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55704">
            <a:off x="3727601" y="4351278"/>
            <a:ext cx="914400" cy="914400"/>
          </a:xfrm>
          <a:prstGeom prst="rect">
            <a:avLst/>
          </a:prstGeom>
        </p:spPr>
      </p:pic>
    </p:spTree>
    <p:extLst>
      <p:ext uri="{BB962C8B-B14F-4D97-AF65-F5344CB8AC3E}">
        <p14:creationId xmlns:p14="http://schemas.microsoft.com/office/powerpoint/2010/main" val="11756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BBE4714-8C58-1D72-A01B-7F3142CEBDD5}"/>
              </a:ext>
            </a:extLst>
          </p:cNvPr>
          <p:cNvSpPr txBox="1">
            <a:spLocks/>
          </p:cNvSpPr>
          <p:nvPr/>
        </p:nvSpPr>
        <p:spPr>
          <a:xfrm>
            <a:off x="8138232" y="239871"/>
            <a:ext cx="3753085" cy="606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0AB8E"/>
                </a:solidFill>
                <a:effectLst/>
                <a:uLnTx/>
                <a:uFillTx/>
                <a:latin typeface="Zen Kaku Gothic New" pitchFamily="2" charset="-128"/>
                <a:ea typeface="Zen Kaku Gothic New" pitchFamily="2" charset="-128"/>
                <a:cs typeface="+mj-cs"/>
              </a:rPr>
              <a:t>Overview of Results</a:t>
            </a:r>
          </a:p>
        </p:txBody>
      </p:sp>
      <p:sp>
        <p:nvSpPr>
          <p:cNvPr id="2" name="Slide Number Placeholder 1">
            <a:extLst>
              <a:ext uri="{FF2B5EF4-FFF2-40B4-BE49-F238E27FC236}">
                <a16:creationId xmlns:a16="http://schemas.microsoft.com/office/drawing/2014/main" id="{F4915BDD-2C77-EE58-555E-99BD3DE487CD}"/>
              </a:ext>
            </a:extLst>
          </p:cNvPr>
          <p:cNvSpPr>
            <a:spLocks noGrp="1"/>
          </p:cNvSpPr>
          <p:nvPr>
            <p:ph type="sldNum" sz="quarter" idx="12"/>
          </p:nvPr>
        </p:nvSpPr>
        <p:spPr>
          <a:xfrm>
            <a:off x="8602639" y="6319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98519-DD62-F847-AAFB-1AE6CA215671}"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33193D9-E3F5-64BE-00D6-2AA6F5B4F7D6}"/>
              </a:ext>
            </a:extLst>
          </p:cNvPr>
          <p:cNvSpPr txBox="1"/>
          <p:nvPr/>
        </p:nvSpPr>
        <p:spPr>
          <a:xfrm>
            <a:off x="8175112" y="1013737"/>
            <a:ext cx="3753085"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Growing focus on impact monitoring</a:t>
            </a:r>
          </a:p>
        </p:txBody>
      </p:sp>
      <p:sp>
        <p:nvSpPr>
          <p:cNvPr id="28" name="TextBox 27">
            <a:extLst>
              <a:ext uri="{FF2B5EF4-FFF2-40B4-BE49-F238E27FC236}">
                <a16:creationId xmlns:a16="http://schemas.microsoft.com/office/drawing/2014/main" id="{3FF26024-7BBC-C544-809A-87D19C16E9A2}"/>
              </a:ext>
            </a:extLst>
          </p:cNvPr>
          <p:cNvSpPr txBox="1"/>
          <p:nvPr/>
        </p:nvSpPr>
        <p:spPr>
          <a:xfrm>
            <a:off x="8175112" y="1416513"/>
            <a:ext cx="3648178"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Adoption of Theory of Change or similar frameworks</a:t>
            </a:r>
          </a:p>
        </p:txBody>
      </p:sp>
      <p:sp>
        <p:nvSpPr>
          <p:cNvPr id="30" name="TextBox 29">
            <a:extLst>
              <a:ext uri="{FF2B5EF4-FFF2-40B4-BE49-F238E27FC236}">
                <a16:creationId xmlns:a16="http://schemas.microsoft.com/office/drawing/2014/main" id="{C18148A3-A484-404E-7598-177BB249A707}"/>
              </a:ext>
            </a:extLst>
          </p:cNvPr>
          <p:cNvSpPr txBox="1"/>
          <p:nvPr/>
        </p:nvSpPr>
        <p:spPr>
          <a:xfrm>
            <a:off x="8194473" y="3512706"/>
            <a:ext cx="3628817"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Gaps in impact evaluation and reporting</a:t>
            </a:r>
          </a:p>
        </p:txBody>
      </p:sp>
      <p:grpSp>
        <p:nvGrpSpPr>
          <p:cNvPr id="93" name="Group 92">
            <a:extLst>
              <a:ext uri="{FF2B5EF4-FFF2-40B4-BE49-F238E27FC236}">
                <a16:creationId xmlns:a16="http://schemas.microsoft.com/office/drawing/2014/main" id="{B6EF62A2-B1F0-C2C8-6054-014244055D5D}"/>
              </a:ext>
            </a:extLst>
          </p:cNvPr>
          <p:cNvGrpSpPr/>
          <p:nvPr/>
        </p:nvGrpSpPr>
        <p:grpSpPr>
          <a:xfrm>
            <a:off x="184153" y="239871"/>
            <a:ext cx="7739230" cy="6072029"/>
            <a:chOff x="184153" y="239871"/>
            <a:chExt cx="7739230" cy="6072029"/>
          </a:xfrm>
        </p:grpSpPr>
        <p:grpSp>
          <p:nvGrpSpPr>
            <p:cNvPr id="71" name="Group 70">
              <a:extLst>
                <a:ext uri="{FF2B5EF4-FFF2-40B4-BE49-F238E27FC236}">
                  <a16:creationId xmlns:a16="http://schemas.microsoft.com/office/drawing/2014/main" id="{4FD57A77-686B-4D87-D7FD-0BD4D091035A}"/>
                </a:ext>
              </a:extLst>
            </p:cNvPr>
            <p:cNvGrpSpPr/>
            <p:nvPr/>
          </p:nvGrpSpPr>
          <p:grpSpPr>
            <a:xfrm>
              <a:off x="184153" y="239871"/>
              <a:ext cx="7739230" cy="5968441"/>
              <a:chOff x="220404" y="311832"/>
              <a:chExt cx="7494846" cy="5574617"/>
            </a:xfrm>
          </p:grpSpPr>
          <p:graphicFrame>
            <p:nvGraphicFramePr>
              <p:cNvPr id="57" name="Chart 56">
                <a:extLst>
                  <a:ext uri="{FF2B5EF4-FFF2-40B4-BE49-F238E27FC236}">
                    <a16:creationId xmlns:a16="http://schemas.microsoft.com/office/drawing/2014/main" id="{65CD5F20-6504-27D5-A702-1566FEDBD363}"/>
                  </a:ext>
                </a:extLst>
              </p:cNvPr>
              <p:cNvGraphicFramePr>
                <a:graphicFrameLocks/>
              </p:cNvGraphicFramePr>
              <p:nvPr/>
            </p:nvGraphicFramePr>
            <p:xfrm>
              <a:off x="220404" y="311832"/>
              <a:ext cx="7494846" cy="5574617"/>
            </p:xfrm>
            <a:graphic>
              <a:graphicData uri="http://schemas.openxmlformats.org/drawingml/2006/chart">
                <c:chart xmlns:c="http://schemas.openxmlformats.org/drawingml/2006/chart" xmlns:r="http://schemas.openxmlformats.org/officeDocument/2006/relationships" r:id="rId3"/>
              </a:graphicData>
            </a:graphic>
          </p:graphicFrame>
          <p:cxnSp>
            <p:nvCxnSpPr>
              <p:cNvPr id="58" name="Straight Connector 57">
                <a:extLst>
                  <a:ext uri="{FF2B5EF4-FFF2-40B4-BE49-F238E27FC236}">
                    <a16:creationId xmlns:a16="http://schemas.microsoft.com/office/drawing/2014/main" id="{E9B89544-F449-0150-A225-34F4A5B7EFB0}"/>
                  </a:ext>
                </a:extLst>
              </p:cNvPr>
              <p:cNvCxnSpPr>
                <a:cxnSpLocks/>
              </p:cNvCxnSpPr>
              <p:nvPr/>
            </p:nvCxnSpPr>
            <p:spPr>
              <a:xfrm>
                <a:off x="455212" y="1655251"/>
                <a:ext cx="6892793" cy="1981"/>
              </a:xfrm>
              <a:prstGeom prst="line">
                <a:avLst/>
              </a:prstGeom>
              <a:noFill/>
              <a:ln w="6350" cap="flat" cmpd="sng" algn="ctr">
                <a:solidFill>
                  <a:srgbClr val="E8E8E8">
                    <a:lumMod val="90000"/>
                  </a:srgbClr>
                </a:solidFill>
                <a:prstDash val="solid"/>
                <a:miter lim="800000"/>
              </a:ln>
              <a:effectLst/>
            </p:spPr>
          </p:cxnSp>
          <p:cxnSp>
            <p:nvCxnSpPr>
              <p:cNvPr id="59" name="Straight Connector 58">
                <a:extLst>
                  <a:ext uri="{FF2B5EF4-FFF2-40B4-BE49-F238E27FC236}">
                    <a16:creationId xmlns:a16="http://schemas.microsoft.com/office/drawing/2014/main" id="{A50A8AF7-3320-435C-BF1A-40B11FCE3205}"/>
                  </a:ext>
                </a:extLst>
              </p:cNvPr>
              <p:cNvCxnSpPr>
                <a:cxnSpLocks/>
              </p:cNvCxnSpPr>
              <p:nvPr/>
            </p:nvCxnSpPr>
            <p:spPr>
              <a:xfrm>
                <a:off x="446576" y="3015642"/>
                <a:ext cx="6900789" cy="1981"/>
              </a:xfrm>
              <a:prstGeom prst="line">
                <a:avLst/>
              </a:prstGeom>
              <a:noFill/>
              <a:ln w="6350" cap="flat" cmpd="sng" algn="ctr">
                <a:solidFill>
                  <a:srgbClr val="E8E8E8">
                    <a:lumMod val="90000"/>
                  </a:srgbClr>
                </a:solidFill>
                <a:prstDash val="solid"/>
                <a:miter lim="800000"/>
              </a:ln>
              <a:effectLst/>
            </p:spPr>
          </p:cxnSp>
          <p:cxnSp>
            <p:nvCxnSpPr>
              <p:cNvPr id="60" name="Straight Connector 59">
                <a:extLst>
                  <a:ext uri="{FF2B5EF4-FFF2-40B4-BE49-F238E27FC236}">
                    <a16:creationId xmlns:a16="http://schemas.microsoft.com/office/drawing/2014/main" id="{3DA04261-EC5F-4A42-94F4-95AF9FBE10E8}"/>
                  </a:ext>
                </a:extLst>
              </p:cNvPr>
              <p:cNvCxnSpPr>
                <a:cxnSpLocks/>
              </p:cNvCxnSpPr>
              <p:nvPr/>
            </p:nvCxnSpPr>
            <p:spPr>
              <a:xfrm>
                <a:off x="442578" y="4397228"/>
                <a:ext cx="6904787" cy="3962"/>
              </a:xfrm>
              <a:prstGeom prst="line">
                <a:avLst/>
              </a:prstGeom>
              <a:noFill/>
              <a:ln w="6350" cap="flat" cmpd="sng" algn="ctr">
                <a:solidFill>
                  <a:srgbClr val="E8E8E8">
                    <a:lumMod val="90000"/>
                  </a:srgbClr>
                </a:solidFill>
                <a:prstDash val="solid"/>
                <a:miter lim="800000"/>
              </a:ln>
              <a:effectLst/>
            </p:spPr>
          </p:cxnSp>
          <p:cxnSp>
            <p:nvCxnSpPr>
              <p:cNvPr id="61" name="Straight Connector 60">
                <a:extLst>
                  <a:ext uri="{FF2B5EF4-FFF2-40B4-BE49-F238E27FC236}">
                    <a16:creationId xmlns:a16="http://schemas.microsoft.com/office/drawing/2014/main" id="{05BE464A-530B-45AB-BC78-EF3380712D9A}"/>
                  </a:ext>
                </a:extLst>
              </p:cNvPr>
              <p:cNvCxnSpPr>
                <a:cxnSpLocks/>
              </p:cNvCxnSpPr>
              <p:nvPr/>
            </p:nvCxnSpPr>
            <p:spPr>
              <a:xfrm>
                <a:off x="450214" y="3432971"/>
                <a:ext cx="6902788" cy="5943"/>
              </a:xfrm>
              <a:prstGeom prst="line">
                <a:avLst/>
              </a:prstGeom>
              <a:noFill/>
              <a:ln w="6350" cap="flat" cmpd="sng" algn="ctr">
                <a:solidFill>
                  <a:srgbClr val="E8E8E8">
                    <a:lumMod val="90000"/>
                  </a:srgbClr>
                </a:solidFill>
                <a:prstDash val="solid"/>
                <a:miter lim="800000"/>
              </a:ln>
              <a:effectLst/>
            </p:spPr>
          </p:cxnSp>
          <p:sp>
            <p:nvSpPr>
              <p:cNvPr id="62" name="TextBox 11">
                <a:extLst>
                  <a:ext uri="{FF2B5EF4-FFF2-40B4-BE49-F238E27FC236}">
                    <a16:creationId xmlns:a16="http://schemas.microsoft.com/office/drawing/2014/main" id="{233B3FA0-B838-2D44-CD76-8DA7B731911C}"/>
                  </a:ext>
                </a:extLst>
              </p:cNvPr>
              <p:cNvSpPr txBox="1"/>
              <p:nvPr/>
            </p:nvSpPr>
            <p:spPr>
              <a:xfrm>
                <a:off x="633501" y="741720"/>
                <a:ext cx="1069503" cy="633333"/>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Measurable progress of operators</a:t>
                </a:r>
              </a:p>
            </p:txBody>
          </p:sp>
          <p:sp>
            <p:nvSpPr>
              <p:cNvPr id="63" name="TextBox 12">
                <a:extLst>
                  <a:ext uri="{FF2B5EF4-FFF2-40B4-BE49-F238E27FC236}">
                    <a16:creationId xmlns:a16="http://schemas.microsoft.com/office/drawing/2014/main" id="{27CB377D-5156-4F5E-8377-D18FED75A3E3}"/>
                  </a:ext>
                </a:extLst>
              </p:cNvPr>
              <p:cNvSpPr txBox="1"/>
              <p:nvPr/>
            </p:nvSpPr>
            <p:spPr>
              <a:xfrm>
                <a:off x="631592" y="1896114"/>
                <a:ext cx="1069503" cy="633333"/>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Impact monitoring of own scheme</a:t>
                </a:r>
              </a:p>
            </p:txBody>
          </p:sp>
          <p:sp>
            <p:nvSpPr>
              <p:cNvPr id="64" name="TextBox 13">
                <a:extLst>
                  <a:ext uri="{FF2B5EF4-FFF2-40B4-BE49-F238E27FC236}">
                    <a16:creationId xmlns:a16="http://schemas.microsoft.com/office/drawing/2014/main" id="{B463C39C-FE83-4C48-BC92-72A23B2849E6}"/>
                  </a:ext>
                </a:extLst>
              </p:cNvPr>
              <p:cNvSpPr txBox="1"/>
              <p:nvPr/>
            </p:nvSpPr>
            <p:spPr>
              <a:xfrm>
                <a:off x="517038" y="2996104"/>
                <a:ext cx="1345374" cy="454228"/>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Procedure to </a:t>
                </a:r>
                <a:r>
                  <a:rPr kumimoji="0" lang="nl-NL" sz="1200" b="0" i="0" u="none" strike="noStrike" kern="0" cap="none" spc="0" normalizeH="0" baseline="0" noProof="0" err="1">
                    <a:ln>
                      <a:noFill/>
                    </a:ln>
                    <a:solidFill>
                      <a:sysClr val="windowText" lastClr="000000"/>
                    </a:solidFill>
                    <a:effectLst/>
                    <a:uLnTx/>
                    <a:uFillTx/>
                    <a:latin typeface="Aptos Narrow" panose="02110004020202020204"/>
                    <a:ea typeface="+mn-ea"/>
                    <a:cs typeface="+mn-cs"/>
                  </a:rPr>
                  <a:t>validate</a:t>
                </a: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 impacts</a:t>
                </a:r>
              </a:p>
            </p:txBody>
          </p:sp>
          <p:sp>
            <p:nvSpPr>
              <p:cNvPr id="65" name="TextBox 14">
                <a:extLst>
                  <a:ext uri="{FF2B5EF4-FFF2-40B4-BE49-F238E27FC236}">
                    <a16:creationId xmlns:a16="http://schemas.microsoft.com/office/drawing/2014/main" id="{FD64513E-6115-4169-B244-13A4028559E4}"/>
                  </a:ext>
                </a:extLst>
              </p:cNvPr>
              <p:cNvSpPr txBox="1"/>
              <p:nvPr/>
            </p:nvSpPr>
            <p:spPr>
              <a:xfrm>
                <a:off x="517038" y="3521040"/>
                <a:ext cx="1345374" cy="633333"/>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Reporting or </a:t>
                </a:r>
                <a:r>
                  <a:rPr kumimoji="0" lang="nl-NL" sz="1200" b="0" i="0" u="none" strike="noStrike" kern="0" cap="none" spc="0" normalizeH="0" baseline="0" noProof="0" err="1">
                    <a:ln>
                      <a:noFill/>
                    </a:ln>
                    <a:solidFill>
                      <a:sysClr val="windowText" lastClr="000000"/>
                    </a:solidFill>
                    <a:effectLst/>
                    <a:uLnTx/>
                    <a:uFillTx/>
                    <a:latin typeface="Aptos Narrow" panose="02110004020202020204"/>
                    <a:ea typeface="+mn-ea"/>
                    <a:cs typeface="+mn-cs"/>
                  </a:rPr>
                  <a:t>demonstration</a:t>
                </a: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 of impacts</a:t>
                </a:r>
              </a:p>
            </p:txBody>
          </p:sp>
          <p:sp>
            <p:nvSpPr>
              <p:cNvPr id="66" name="TextBox 15">
                <a:extLst>
                  <a:ext uri="{FF2B5EF4-FFF2-40B4-BE49-F238E27FC236}">
                    <a16:creationId xmlns:a16="http://schemas.microsoft.com/office/drawing/2014/main" id="{54D004E2-99E2-42F6-9B83-813E65DD52F8}"/>
                  </a:ext>
                </a:extLst>
              </p:cNvPr>
              <p:cNvSpPr txBox="1"/>
              <p:nvPr/>
            </p:nvSpPr>
            <p:spPr>
              <a:xfrm>
                <a:off x="517038" y="4509974"/>
                <a:ext cx="1345374" cy="633333"/>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err="1">
                    <a:ln>
                      <a:noFill/>
                    </a:ln>
                    <a:solidFill>
                      <a:sysClr val="windowText" lastClr="000000"/>
                    </a:solidFill>
                    <a:effectLst/>
                    <a:uLnTx/>
                    <a:uFillTx/>
                    <a:latin typeface="Aptos Narrow" panose="02110004020202020204"/>
                    <a:ea typeface="+mn-ea"/>
                    <a:cs typeface="+mn-cs"/>
                  </a:rPr>
                  <a:t>Continuous</a:t>
                </a: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 </a:t>
                </a:r>
                <a:r>
                  <a:rPr kumimoji="0" lang="nl-NL" sz="1200" b="0" i="0" u="none" strike="noStrike" kern="0" cap="none" spc="0" normalizeH="0" baseline="0" noProof="0" err="1">
                    <a:ln>
                      <a:noFill/>
                    </a:ln>
                    <a:solidFill>
                      <a:sysClr val="windowText" lastClr="000000"/>
                    </a:solidFill>
                    <a:effectLst/>
                    <a:uLnTx/>
                    <a:uFillTx/>
                    <a:latin typeface="Aptos Narrow" panose="02110004020202020204"/>
                    <a:ea typeface="+mn-ea"/>
                    <a:cs typeface="+mn-cs"/>
                  </a:rPr>
                  <a:t>improvement</a:t>
                </a:r>
                <a:r>
                  <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rPr>
                  <a:t> of </a:t>
                </a:r>
                <a:r>
                  <a:rPr kumimoji="0" lang="nl-NL" sz="1200" b="0" i="0" u="none" strike="noStrike" kern="0" cap="none" spc="0" normalizeH="0" baseline="0" noProof="0" err="1">
                    <a:ln>
                      <a:noFill/>
                    </a:ln>
                    <a:solidFill>
                      <a:sysClr val="windowText" lastClr="000000"/>
                    </a:solidFill>
                    <a:effectLst/>
                    <a:uLnTx/>
                    <a:uFillTx/>
                    <a:latin typeface="Aptos Narrow" panose="02110004020202020204"/>
                    <a:ea typeface="+mn-ea"/>
                    <a:cs typeface="+mn-cs"/>
                  </a:rPr>
                  <a:t>scheme</a:t>
                </a:r>
                <a:endParaRPr kumimoji="0" lang="nl-NL" sz="1200" b="0" i="0" u="none" strike="noStrike" kern="0" cap="none" spc="0" normalizeH="0" baseline="0" noProof="0">
                  <a:ln>
                    <a:noFill/>
                  </a:ln>
                  <a:solidFill>
                    <a:sysClr val="windowText" lastClr="000000"/>
                  </a:solidFill>
                  <a:effectLst/>
                  <a:uLnTx/>
                  <a:uFillTx/>
                  <a:latin typeface="Aptos Narrow" panose="02110004020202020204"/>
                  <a:ea typeface="+mn-ea"/>
                  <a:cs typeface="+mn-cs"/>
                </a:endParaRPr>
              </a:p>
            </p:txBody>
          </p:sp>
        </p:grpSp>
        <p:sp>
          <p:nvSpPr>
            <p:cNvPr id="86" name="Rectangle 85">
              <a:extLst>
                <a:ext uri="{FF2B5EF4-FFF2-40B4-BE49-F238E27FC236}">
                  <a16:creationId xmlns:a16="http://schemas.microsoft.com/office/drawing/2014/main" id="{5F47E2BA-ADF0-B758-D309-363386F2DCA3}"/>
                </a:ext>
              </a:extLst>
            </p:cNvPr>
            <p:cNvSpPr/>
            <p:nvPr/>
          </p:nvSpPr>
          <p:spPr>
            <a:xfrm>
              <a:off x="413571" y="239871"/>
              <a:ext cx="7427146" cy="6072029"/>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4ED972BE-B3B6-0679-FAAC-192F46437C8D}"/>
              </a:ext>
            </a:extLst>
          </p:cNvPr>
          <p:cNvSpPr txBox="1"/>
          <p:nvPr/>
        </p:nvSpPr>
        <p:spPr>
          <a:xfrm>
            <a:off x="8175112" y="2135766"/>
            <a:ext cx="3628817"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Mainly performance monitoring</a:t>
            </a:r>
          </a:p>
        </p:txBody>
      </p:sp>
      <p:sp>
        <p:nvSpPr>
          <p:cNvPr id="88" name="TextBox 87">
            <a:extLst>
              <a:ext uri="{FF2B5EF4-FFF2-40B4-BE49-F238E27FC236}">
                <a16:creationId xmlns:a16="http://schemas.microsoft.com/office/drawing/2014/main" id="{DB17D2F2-BC58-1EC7-7782-3F096863AA1A}"/>
              </a:ext>
            </a:extLst>
          </p:cNvPr>
          <p:cNvSpPr txBox="1"/>
          <p:nvPr/>
        </p:nvSpPr>
        <p:spPr>
          <a:xfrm>
            <a:off x="8182363" y="2577184"/>
            <a:ext cx="3628817"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Quantification of outcomes is feasible, mostly focus on the environmental dimension (e.g. GHG emissions)</a:t>
            </a:r>
          </a:p>
        </p:txBody>
      </p:sp>
      <p:sp>
        <p:nvSpPr>
          <p:cNvPr id="91" name="TextBox 90">
            <a:extLst>
              <a:ext uri="{FF2B5EF4-FFF2-40B4-BE49-F238E27FC236}">
                <a16:creationId xmlns:a16="http://schemas.microsoft.com/office/drawing/2014/main" id="{57C51061-0CB6-5EEC-0208-A92A77EC7288}"/>
              </a:ext>
            </a:extLst>
          </p:cNvPr>
          <p:cNvSpPr txBox="1"/>
          <p:nvPr/>
        </p:nvSpPr>
        <p:spPr>
          <a:xfrm>
            <a:off x="8152801" y="4207270"/>
            <a:ext cx="3774313"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Demonstration of measurable progress relies on infrastructure, resources, and collaboration with stakeholders</a:t>
            </a:r>
          </a:p>
        </p:txBody>
      </p:sp>
      <p:sp>
        <p:nvSpPr>
          <p:cNvPr id="82" name="Rectangle: Rounded Corners 81">
            <a:extLst>
              <a:ext uri="{FF2B5EF4-FFF2-40B4-BE49-F238E27FC236}">
                <a16:creationId xmlns:a16="http://schemas.microsoft.com/office/drawing/2014/main" id="{B3D37D58-2822-0BB3-6E08-F955F84259C9}"/>
              </a:ext>
            </a:extLst>
          </p:cNvPr>
          <p:cNvSpPr/>
          <p:nvPr/>
        </p:nvSpPr>
        <p:spPr>
          <a:xfrm>
            <a:off x="1845874" y="1678197"/>
            <a:ext cx="5723516" cy="18584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269875C4-90E3-B1F3-DECC-8F4BE2A951BA}"/>
              </a:ext>
            </a:extLst>
          </p:cNvPr>
          <p:cNvSpPr/>
          <p:nvPr/>
        </p:nvSpPr>
        <p:spPr>
          <a:xfrm>
            <a:off x="1845874" y="2521227"/>
            <a:ext cx="5723516" cy="18584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5AB27DBE-D964-18D6-53FD-7CA3F33850BE}"/>
              </a:ext>
            </a:extLst>
          </p:cNvPr>
          <p:cNvSpPr/>
          <p:nvPr/>
        </p:nvSpPr>
        <p:spPr>
          <a:xfrm>
            <a:off x="1819986" y="3564435"/>
            <a:ext cx="5723516" cy="1035816"/>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4">
            <a:extLst>
              <a:ext uri="{FF2B5EF4-FFF2-40B4-BE49-F238E27FC236}">
                <a16:creationId xmlns:a16="http://schemas.microsoft.com/office/drawing/2014/main" id="{E896980B-FA9D-2A1F-8B0B-710EF177570E}"/>
              </a:ext>
            </a:extLst>
          </p:cNvPr>
          <p:cNvPicPr>
            <a:picLocks noChangeAspect="1"/>
          </p:cNvPicPr>
          <p:nvPr/>
        </p:nvPicPr>
        <p:blipFill>
          <a:blip r:embed="rId4"/>
          <a:stretch>
            <a:fillRect/>
          </a:stretch>
        </p:blipFill>
        <p:spPr>
          <a:xfrm>
            <a:off x="1407930" y="6460415"/>
            <a:ext cx="1712899" cy="242040"/>
          </a:xfrm>
          <a:prstGeom prst="rect">
            <a:avLst/>
          </a:prstGeom>
        </p:spPr>
      </p:pic>
      <p:pic>
        <p:nvPicPr>
          <p:cNvPr id="6" name="Picture 5">
            <a:extLst>
              <a:ext uri="{FF2B5EF4-FFF2-40B4-BE49-F238E27FC236}">
                <a16:creationId xmlns:a16="http://schemas.microsoft.com/office/drawing/2014/main" id="{F02F044F-2667-DA87-B39A-34AB0387FE17}"/>
              </a:ext>
            </a:extLst>
          </p:cNvPr>
          <p:cNvPicPr>
            <a:picLocks noChangeAspect="1"/>
          </p:cNvPicPr>
          <p:nvPr/>
        </p:nvPicPr>
        <p:blipFill>
          <a:blip r:embed="rId5"/>
          <a:stretch>
            <a:fillRect/>
          </a:stretch>
        </p:blipFill>
        <p:spPr>
          <a:xfrm>
            <a:off x="162046" y="6237730"/>
            <a:ext cx="1689740" cy="667366"/>
          </a:xfrm>
          <a:prstGeom prst="rect">
            <a:avLst/>
          </a:prstGeom>
        </p:spPr>
      </p:pic>
    </p:spTree>
    <p:extLst>
      <p:ext uri="{BB962C8B-B14F-4D97-AF65-F5344CB8AC3E}">
        <p14:creationId xmlns:p14="http://schemas.microsoft.com/office/powerpoint/2010/main" val="31227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8" grpId="0"/>
      <p:bldP spid="30" grpId="0"/>
      <p:bldP spid="87" grpId="0"/>
      <p:bldP spid="88" grpId="0"/>
      <p:bldP spid="91" grpId="0"/>
      <p:bldP spid="82" grpId="0" animBg="1"/>
      <p:bldP spid="83" grpId="0" animBg="1"/>
      <p:bldP spid="8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11">
            <a:extLst>
              <a:ext uri="{FF2B5EF4-FFF2-40B4-BE49-F238E27FC236}">
                <a16:creationId xmlns:a16="http://schemas.microsoft.com/office/drawing/2014/main" id="{FD8C95A0-D7F2-D8C2-201F-F6248EFCE4A7}"/>
              </a:ext>
            </a:extLst>
          </p:cNvPr>
          <p:cNvSpPr>
            <a:spLocks noGrp="1"/>
          </p:cNvSpPr>
          <p:nvPr>
            <p:ph type="subTitle" idx="1"/>
          </p:nvPr>
        </p:nvSpPr>
        <p:spPr>
          <a:xfrm>
            <a:off x="1524000" y="3602038"/>
            <a:ext cx="9144000" cy="1053089"/>
          </a:xfrm>
        </p:spPr>
        <p:txBody>
          <a:bodyPr vert="horz" lIns="91440" tIns="45720" rIns="91440" bIns="45720" rtlCol="0" anchor="t">
            <a:normAutofit fontScale="85000" lnSpcReduction="20000"/>
          </a:bodyPr>
          <a:lstStyle/>
          <a:p>
            <a:r>
              <a:rPr lang="it-IT">
                <a:solidFill>
                  <a:srgbClr val="50AB8E"/>
                </a:solidFill>
                <a:latin typeface="Zen Kaku Gothic New" pitchFamily="2" charset="-128"/>
                <a:ea typeface="Zen Kaku Gothic New" pitchFamily="2" charset="-128"/>
              </a:rPr>
              <a:t>Martin Junginger - h.m.junginger@uu.nl</a:t>
            </a:r>
          </a:p>
          <a:p>
            <a:r>
              <a:rPr lang="it-IT">
                <a:solidFill>
                  <a:srgbClr val="50AB8E"/>
                </a:solidFill>
                <a:latin typeface="Zen Kaku Gothic New" pitchFamily="2" charset="-128"/>
                <a:ea typeface="Zen Kaku Gothic New" pitchFamily="2" charset="-128"/>
              </a:rPr>
              <a:t>Li Shen – l.shen@uu.nl</a:t>
            </a:r>
          </a:p>
          <a:p>
            <a:r>
              <a:rPr lang="it-IT">
                <a:solidFill>
                  <a:srgbClr val="50AB8E"/>
                </a:solidFill>
                <a:latin typeface="Zen Kaku Gothic New" pitchFamily="2" charset="-128"/>
                <a:ea typeface="Zen Kaku Gothic New" pitchFamily="2" charset="-128"/>
              </a:rPr>
              <a:t>Maulidia Khairani – m.khairani@uu.nl</a:t>
            </a:r>
          </a:p>
        </p:txBody>
      </p:sp>
      <p:sp>
        <p:nvSpPr>
          <p:cNvPr id="6" name="CasellaDiTesto 5">
            <a:extLst>
              <a:ext uri="{FF2B5EF4-FFF2-40B4-BE49-F238E27FC236}">
                <a16:creationId xmlns:a16="http://schemas.microsoft.com/office/drawing/2014/main" id="{06E8D1A3-8BC4-0C37-4057-DD7CF36372C8}"/>
              </a:ext>
            </a:extLst>
          </p:cNvPr>
          <p:cNvSpPr txBox="1"/>
          <p:nvPr/>
        </p:nvSpPr>
        <p:spPr>
          <a:xfrm>
            <a:off x="3083268" y="2496528"/>
            <a:ext cx="6032742"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50AB8E"/>
                </a:solidFill>
                <a:effectLst/>
                <a:uLnTx/>
                <a:uFillTx/>
                <a:latin typeface="Calibri Light"/>
                <a:ea typeface="Zen Kaku Gothic New"/>
                <a:cs typeface="Calibri Light"/>
              </a:rPr>
              <a:t>THANK YOU FOR YOUR ATTENTION! </a:t>
            </a:r>
            <a:endParaRPr kumimoji="0" lang="it-IT" sz="3200" b="1" i="0" u="none" strike="noStrike" kern="1200" cap="none" spc="0" normalizeH="0" baseline="0" noProof="0">
              <a:ln>
                <a:noFill/>
              </a:ln>
              <a:solidFill>
                <a:srgbClr val="50AB8E"/>
              </a:solidFill>
              <a:effectLst/>
              <a:uLnTx/>
              <a:uFillTx/>
              <a:latin typeface="Calibri Light"/>
              <a:ea typeface="Zen Kaku Gothic New" pitchFamily="2" charset="-128"/>
              <a:cs typeface="Calibri Light"/>
            </a:endParaRPr>
          </a:p>
        </p:txBody>
      </p:sp>
      <p:sp>
        <p:nvSpPr>
          <p:cNvPr id="13" name="CasellaDiTesto 12">
            <a:extLst>
              <a:ext uri="{FF2B5EF4-FFF2-40B4-BE49-F238E27FC236}">
                <a16:creationId xmlns:a16="http://schemas.microsoft.com/office/drawing/2014/main" id="{B362B5A0-6230-FC1C-C276-836BF1BA80B1}"/>
              </a:ext>
            </a:extLst>
          </p:cNvPr>
          <p:cNvSpPr txBox="1"/>
          <p:nvPr/>
        </p:nvSpPr>
        <p:spPr>
          <a:xfrm>
            <a:off x="4292467" y="5380672"/>
            <a:ext cx="7297269"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Zen Kaku Gothic New"/>
                <a:cs typeface="+mn-cs"/>
              </a:rPr>
              <a:t>This</a:t>
            </a: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a:ln>
                  <a:noFill/>
                </a:ln>
                <a:solidFill>
                  <a:prstClr val="black"/>
                </a:solidFill>
                <a:effectLst/>
                <a:uLnTx/>
                <a:uFillTx/>
                <a:latin typeface="Calibri"/>
                <a:ea typeface="Zen Kaku Gothic New"/>
                <a:cs typeface="Calibri"/>
              </a:rPr>
              <a:t>presentation has been produced by ICONS in the context of the Horizon Results Booster services delivered to SUSTCERT4BIOBASED (GA 101059785 ), HARMONITOR (GA 101060133), and STAR4BBS (GA 101060588). </a:t>
            </a:r>
            <a:r>
              <a:rPr kumimoji="0" lang="it-IT" sz="1800" b="0" i="0" u="none" strike="noStrike" kern="1200" cap="none" spc="0" normalizeH="0" baseline="0" noProof="0" err="1">
                <a:ln>
                  <a:noFill/>
                </a:ln>
                <a:solidFill>
                  <a:prstClr val="black"/>
                </a:solidFill>
                <a:effectLst/>
                <a:uLnTx/>
                <a:uFillTx/>
                <a:latin typeface="Calibri"/>
                <a:ea typeface="Zen Kaku Gothic New"/>
                <a:cs typeface="Calibri"/>
              </a:rPr>
              <a:t>This</a:t>
            </a:r>
            <a:r>
              <a:rPr kumimoji="0" lang="it-IT" sz="1800" b="0" i="0" u="none" strike="noStrike" kern="1200" cap="none" spc="0" normalizeH="0" baseline="0" noProof="0">
                <a:ln>
                  <a:noFill/>
                </a:ln>
                <a:solidFill>
                  <a:prstClr val="black"/>
                </a:solidFill>
                <a:effectLst/>
                <a:uLnTx/>
                <a:uFillTx/>
                <a:latin typeface="Calibri"/>
                <a:ea typeface="Zen Kaku Gothic New"/>
                <a:cs typeface="Calibri"/>
              </a:rPr>
              <a:t> product </a:t>
            </a:r>
            <a:r>
              <a:rPr kumimoji="0" lang="it-IT" sz="1800" b="0" i="0" u="none" strike="noStrike" kern="1200" cap="none" spc="0" normalizeH="0" baseline="0" noProof="0" err="1">
                <a:ln>
                  <a:noFill/>
                </a:ln>
                <a:solidFill>
                  <a:prstClr val="black"/>
                </a:solidFill>
                <a:effectLst/>
                <a:uLnTx/>
                <a:uFillTx/>
                <a:latin typeface="Calibri"/>
                <a:ea typeface="Zen Kaku Gothic New"/>
                <a:cs typeface="Calibri"/>
              </a:rPr>
              <a:t>doesn’t</a:t>
            </a:r>
            <a:r>
              <a:rPr kumimoji="0" lang="it-IT" sz="1800" b="0" i="0" u="none" strike="noStrike" kern="1200" cap="none" spc="0" normalizeH="0" baseline="0" noProof="0">
                <a:ln>
                  <a:noFill/>
                </a:ln>
                <a:solidFill>
                  <a:prstClr val="black"/>
                </a:solidFill>
                <a:effectLst/>
                <a:uLnTx/>
                <a:uFillTx/>
                <a:latin typeface="Calibri"/>
                <a:ea typeface="Zen Kaku Gothic New"/>
                <a:cs typeface="Calibri"/>
              </a:rPr>
              <a:t> </a:t>
            </a:r>
            <a:r>
              <a:rPr kumimoji="0" lang="it-IT" sz="1800" b="0" i="0" u="none" strike="noStrike" kern="1200" cap="none" spc="0" normalizeH="0" baseline="0" noProof="0" err="1">
                <a:ln>
                  <a:noFill/>
                </a:ln>
                <a:solidFill>
                  <a:prstClr val="black"/>
                </a:solidFill>
                <a:effectLst/>
                <a:uLnTx/>
                <a:uFillTx/>
                <a:latin typeface="Calibri"/>
                <a:ea typeface="Zen Kaku Gothic New"/>
                <a:cs typeface="Calibri"/>
              </a:rPr>
              <a:t>reflect</a:t>
            </a:r>
            <a:r>
              <a:rPr kumimoji="0" lang="it-IT" sz="1800" b="0" i="0" u="none" strike="noStrike" kern="1200" cap="none" spc="0" normalizeH="0" baseline="0" noProof="0">
                <a:ln>
                  <a:noFill/>
                </a:ln>
                <a:solidFill>
                  <a:prstClr val="black"/>
                </a:solidFill>
                <a:effectLst/>
                <a:uLnTx/>
                <a:uFillTx/>
                <a:latin typeface="Calibri"/>
                <a:ea typeface="Zen Kaku Gothic New"/>
                <a:cs typeface="Calibri"/>
              </a:rPr>
              <a:t> the </a:t>
            </a:r>
            <a:r>
              <a:rPr kumimoji="0" lang="it-IT" sz="1800" b="0" i="0" u="none" strike="noStrike" kern="1200" cap="none" spc="0" normalizeH="0" baseline="0" noProof="0" err="1">
                <a:ln>
                  <a:noFill/>
                </a:ln>
                <a:solidFill>
                  <a:prstClr val="black"/>
                </a:solidFill>
                <a:effectLst/>
                <a:uLnTx/>
                <a:uFillTx/>
                <a:latin typeface="Calibri"/>
                <a:ea typeface="Zen Kaku Gothic New"/>
                <a:cs typeface="Calibri"/>
              </a:rPr>
              <a:t>views</a:t>
            </a:r>
            <a:r>
              <a:rPr kumimoji="0" lang="it-IT" sz="1800" b="0" i="0" u="none" strike="noStrike" kern="1200" cap="none" spc="0" normalizeH="0" baseline="0" noProof="0">
                <a:ln>
                  <a:noFill/>
                </a:ln>
                <a:solidFill>
                  <a:prstClr val="black"/>
                </a:solidFill>
                <a:effectLst/>
                <a:uLnTx/>
                <a:uFillTx/>
                <a:latin typeface="Calibri"/>
                <a:ea typeface="Zen Kaku Gothic New"/>
                <a:cs typeface="Calibri"/>
              </a:rPr>
              <a:t> of the </a:t>
            </a:r>
            <a:r>
              <a:rPr kumimoji="0" lang="it-IT" sz="1800" b="0" i="0" u="none" strike="noStrike" kern="1200" cap="none" spc="0" normalizeH="0" baseline="0" noProof="0" err="1">
                <a:ln>
                  <a:noFill/>
                </a:ln>
                <a:solidFill>
                  <a:prstClr val="black"/>
                </a:solidFill>
                <a:effectLst/>
                <a:uLnTx/>
                <a:uFillTx/>
                <a:latin typeface="Calibri"/>
                <a:ea typeface="Zen Kaku Gothic New"/>
                <a:cs typeface="Calibri"/>
              </a:rPr>
              <a:t>European</a:t>
            </a:r>
            <a:r>
              <a:rPr kumimoji="0" lang="it-IT" sz="1800" b="0" i="0" u="none" strike="noStrike" kern="1200" cap="none" spc="0" normalizeH="0" baseline="0" noProof="0">
                <a:ln>
                  <a:noFill/>
                </a:ln>
                <a:solidFill>
                  <a:prstClr val="black"/>
                </a:solidFill>
                <a:effectLst/>
                <a:uLnTx/>
                <a:uFillTx/>
                <a:latin typeface="Calibri"/>
                <a:ea typeface="Zen Kaku Gothic New"/>
                <a:cs typeface="Calibri"/>
              </a:rPr>
              <a:t> Commission. </a:t>
            </a:r>
            <a:endParaRPr kumimoji="0" lang="it-IT" sz="1800" b="0" i="0" u="none" strike="noStrike" kern="1200" cap="none" spc="0" normalizeH="0" baseline="0" noProof="0">
              <a:ln>
                <a:noFill/>
              </a:ln>
              <a:solidFill>
                <a:prstClr val="black"/>
              </a:solidFill>
              <a:effectLst/>
              <a:uLnTx/>
              <a:uFillTx/>
              <a:latin typeface="Zen Kaku Gothic New" pitchFamily="2" charset="-128"/>
              <a:ea typeface="Zen Kaku Gothic New" pitchFamily="2" charset="-128"/>
              <a:cs typeface="+mn-cs"/>
            </a:endParaRPr>
          </a:p>
        </p:txBody>
      </p:sp>
      <p:pic>
        <p:nvPicPr>
          <p:cNvPr id="19" name="Immagine 18" descr="Immagine che contiene testo, Carattere, logo, Elementi grafici&#10;&#10;Descrizione generata automaticamente">
            <a:extLst>
              <a:ext uri="{FF2B5EF4-FFF2-40B4-BE49-F238E27FC236}">
                <a16:creationId xmlns:a16="http://schemas.microsoft.com/office/drawing/2014/main" id="{7C673C2F-F0B8-536F-6B54-666159609882}"/>
              </a:ext>
            </a:extLst>
          </p:cNvPr>
          <p:cNvPicPr>
            <a:picLocks noChangeAspect="1"/>
          </p:cNvPicPr>
          <p:nvPr/>
        </p:nvPicPr>
        <p:blipFill>
          <a:blip r:embed="rId3"/>
          <a:stretch>
            <a:fillRect/>
          </a:stretch>
        </p:blipFill>
        <p:spPr>
          <a:xfrm>
            <a:off x="403402" y="4925291"/>
            <a:ext cx="3657600" cy="1828800"/>
          </a:xfrm>
          <a:prstGeom prst="rect">
            <a:avLst/>
          </a:prstGeom>
        </p:spPr>
      </p:pic>
    </p:spTree>
    <p:extLst>
      <p:ext uri="{BB962C8B-B14F-4D97-AF65-F5344CB8AC3E}">
        <p14:creationId xmlns:p14="http://schemas.microsoft.com/office/powerpoint/2010/main" val="378152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olo 1"/>
          <p:cNvSpPr/>
          <p:nvPr/>
        </p:nvSpPr>
        <p:spPr>
          <a:xfrm>
            <a:off x="596520" y="222120"/>
            <a:ext cx="6445800" cy="724680"/>
          </a:xfrm>
          <a:prstGeom prst="rect">
            <a:avLst/>
          </a:prstGeom>
          <a:noFill/>
          <a:ln w="0">
            <a:noFill/>
          </a:ln>
        </p:spPr>
        <p:txBody>
          <a:bodyPr vert="horz" lIns="91440" tIns="45720" rIns="91440" bIns="45720" rtlCol="0" anchor="ctr">
            <a:normAutofit fontScale="92500"/>
          </a:bodyPr>
          <a:lstStyle/>
          <a:p>
            <a:pPr>
              <a:lnSpc>
                <a:spcPct val="90000"/>
              </a:lnSpc>
              <a:spcBef>
                <a:spcPct val="0"/>
              </a:spcBef>
            </a:pPr>
            <a:r>
              <a:rPr lang="en-GB" sz="3200" b="1">
                <a:solidFill>
                  <a:srgbClr val="50AB8E"/>
                </a:solidFill>
                <a:ea typeface="Zen Kaku Gothic New"/>
              </a:rPr>
              <a:t>BIOBASEDCERT Monitoring Tool (BMT)</a:t>
            </a:r>
            <a:endParaRPr lang="en-US" sz="3200" b="1">
              <a:solidFill>
                <a:srgbClr val="50AB8E"/>
              </a:solidFill>
              <a:ea typeface="Zen Kaku Gothic New"/>
            </a:endParaRPr>
          </a:p>
        </p:txBody>
      </p:sp>
      <p:sp>
        <p:nvSpPr>
          <p:cNvPr id="162" name="Marcador de Posição do Texto 4"/>
          <p:cNvSpPr/>
          <p:nvPr/>
        </p:nvSpPr>
        <p:spPr>
          <a:xfrm>
            <a:off x="596520" y="2411280"/>
            <a:ext cx="10933560" cy="35377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20000"/>
              </a:lnSpc>
              <a:spcBef>
                <a:spcPts val="601"/>
              </a:spcBef>
            </a:pPr>
            <a:endParaRPr lang="en-GB" sz="2000" b="0" strike="noStrike" spc="-1">
              <a:solidFill>
                <a:srgbClr val="50AB8E"/>
              </a:solidFill>
              <a:latin typeface="Calibri"/>
              <a:ea typeface="Zen Kaku Gothic New"/>
            </a:endParaRPr>
          </a:p>
        </p:txBody>
      </p:sp>
      <p:sp>
        <p:nvSpPr>
          <p:cNvPr id="163" name="TextBox 2"/>
          <p:cNvSpPr/>
          <p:nvPr/>
        </p:nvSpPr>
        <p:spPr>
          <a:xfrm>
            <a:off x="1511640" y="1988640"/>
            <a:ext cx="10149840" cy="43376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defTabSz="914400">
              <a:lnSpc>
                <a:spcPct val="150000"/>
              </a:lnSpc>
              <a:spcAft>
                <a:spcPts val="400"/>
              </a:spcAft>
            </a:pPr>
            <a:r>
              <a:rPr lang="en-US" sz="2000" b="1" u="sng" strike="noStrike" spc="-1">
                <a:solidFill>
                  <a:srgbClr val="50AB8E"/>
                </a:solidFill>
                <a:uFillTx/>
                <a:latin typeface="Calibri"/>
              </a:rPr>
              <a:t>EU policymakers</a:t>
            </a:r>
            <a:endParaRPr lang="en-US" sz="2000" b="0" strike="noStrike" spc="-1">
              <a:solidFill>
                <a:srgbClr val="000000"/>
              </a:solidFill>
              <a:latin typeface="Calibri"/>
            </a:endParaRPr>
          </a:p>
          <a:p>
            <a:pPr marL="304920" indent="-304920" algn="just" defTabSz="914400">
              <a:lnSpc>
                <a:spcPct val="150000"/>
              </a:lnSpc>
              <a:spcAft>
                <a:spcPts val="400"/>
              </a:spcAft>
              <a:buClr>
                <a:srgbClr val="50AB8E"/>
              </a:buClr>
              <a:buFont typeface="Wingdings" charset="2"/>
              <a:buChar char=""/>
            </a:pPr>
            <a:r>
              <a:rPr lang="en-US" sz="2000" b="0" strike="noStrike" spc="-1">
                <a:solidFill>
                  <a:srgbClr val="50AB8E"/>
                </a:solidFill>
                <a:latin typeface="Calibri"/>
              </a:rPr>
              <a:t>Increase transparency on the performance of CSLs.</a:t>
            </a:r>
            <a:endParaRPr lang="en-US" sz="2000" b="0" strike="noStrike" spc="-1">
              <a:solidFill>
                <a:srgbClr val="000000"/>
              </a:solidFill>
              <a:latin typeface="Calibri"/>
            </a:endParaRPr>
          </a:p>
          <a:p>
            <a:pPr marL="304920" indent="-304920" algn="just" defTabSz="914400">
              <a:lnSpc>
                <a:spcPct val="150000"/>
              </a:lnSpc>
              <a:spcAft>
                <a:spcPts val="400"/>
              </a:spcAft>
              <a:buClr>
                <a:srgbClr val="50AB8E"/>
              </a:buClr>
              <a:buFont typeface="Wingdings" charset="2"/>
              <a:buChar char=""/>
            </a:pPr>
            <a:r>
              <a:rPr lang="en-US" sz="2000" b="0" strike="noStrike" spc="-1">
                <a:solidFill>
                  <a:srgbClr val="50AB8E"/>
                </a:solidFill>
                <a:latin typeface="Calibri"/>
              </a:rPr>
              <a:t>Provide understanding of how existing CSLs contribute to EU sustainability priorities.</a:t>
            </a:r>
            <a:endParaRPr lang="en-US" sz="2000" b="0" strike="noStrike" spc="-1">
              <a:solidFill>
                <a:srgbClr val="000000"/>
              </a:solidFill>
              <a:latin typeface="Calibri"/>
            </a:endParaRPr>
          </a:p>
          <a:p>
            <a:pPr marL="304920" indent="-304920" algn="just" defTabSz="914400">
              <a:lnSpc>
                <a:spcPct val="150000"/>
              </a:lnSpc>
              <a:spcAft>
                <a:spcPts val="400"/>
              </a:spcAft>
              <a:buClr>
                <a:srgbClr val="50AB8E"/>
              </a:buClr>
              <a:buFont typeface="Wingdings" charset="2"/>
              <a:buChar char=""/>
            </a:pPr>
            <a:r>
              <a:rPr lang="en-US" sz="2000" b="0" strike="noStrike" spc="-1">
                <a:solidFill>
                  <a:srgbClr val="50AB8E"/>
                </a:solidFill>
                <a:latin typeface="Calibri"/>
              </a:rPr>
              <a:t>Leverage the BMT to support regulatory implementation.</a:t>
            </a:r>
            <a:endParaRPr lang="en-US" sz="2000" b="0" strike="noStrike" spc="-1">
              <a:solidFill>
                <a:srgbClr val="000000"/>
              </a:solidFill>
              <a:latin typeface="Calibri"/>
            </a:endParaRPr>
          </a:p>
          <a:p>
            <a:pPr algn="just" defTabSz="914400">
              <a:lnSpc>
                <a:spcPct val="150000"/>
              </a:lnSpc>
              <a:spcAft>
                <a:spcPts val="400"/>
              </a:spcAft>
            </a:pPr>
            <a:endParaRPr lang="en-US" sz="2000" b="0" strike="noStrike" spc="-1">
              <a:solidFill>
                <a:srgbClr val="000000"/>
              </a:solidFill>
              <a:latin typeface="Calibri"/>
            </a:endParaRPr>
          </a:p>
          <a:p>
            <a:pPr algn="just" defTabSz="914400">
              <a:lnSpc>
                <a:spcPct val="150000"/>
              </a:lnSpc>
              <a:spcAft>
                <a:spcPts val="400"/>
              </a:spcAft>
            </a:pPr>
            <a:r>
              <a:rPr lang="en-US" sz="2000" b="1" u="sng" strike="noStrike" spc="-1">
                <a:solidFill>
                  <a:srgbClr val="50AB8E"/>
                </a:solidFill>
                <a:uFillTx/>
                <a:latin typeface="Calibri"/>
              </a:rPr>
              <a:t>Sustainability certification schemes and labels (CSLs) owners </a:t>
            </a:r>
            <a:endParaRPr lang="en-US" sz="2000" b="0" strike="noStrike" spc="-1">
              <a:solidFill>
                <a:srgbClr val="000000"/>
              </a:solidFill>
              <a:latin typeface="Calibri"/>
            </a:endParaRPr>
          </a:p>
          <a:p>
            <a:pPr marL="304920" indent="-304920" algn="just" defTabSz="914400">
              <a:lnSpc>
                <a:spcPct val="150000"/>
              </a:lnSpc>
              <a:spcAft>
                <a:spcPts val="400"/>
              </a:spcAft>
              <a:buClr>
                <a:srgbClr val="50AB8E"/>
              </a:buClr>
              <a:buFont typeface="Wingdings" charset="2"/>
              <a:buChar char=""/>
            </a:pPr>
            <a:r>
              <a:rPr lang="en-US" sz="2000" b="0" strike="noStrike" spc="-1">
                <a:solidFill>
                  <a:srgbClr val="50AB8E"/>
                </a:solidFill>
                <a:latin typeface="Calibri"/>
              </a:rPr>
              <a:t>Identify and address gaps to drive improvements.</a:t>
            </a:r>
            <a:endParaRPr lang="en-US" sz="2000" b="0" strike="noStrike" spc="-1">
              <a:solidFill>
                <a:srgbClr val="000000"/>
              </a:solidFill>
              <a:latin typeface="Calibri"/>
            </a:endParaRPr>
          </a:p>
          <a:p>
            <a:pPr marL="304920" indent="-304920" algn="just" defTabSz="914400">
              <a:lnSpc>
                <a:spcPct val="150000"/>
              </a:lnSpc>
              <a:spcAft>
                <a:spcPts val="400"/>
              </a:spcAft>
              <a:buClr>
                <a:srgbClr val="50AB8E"/>
              </a:buClr>
              <a:buFont typeface="Wingdings" charset="2"/>
              <a:buChar char=""/>
            </a:pPr>
            <a:r>
              <a:rPr lang="en-US" sz="2000" b="0" strike="noStrike" spc="-1">
                <a:solidFill>
                  <a:srgbClr val="50AB8E"/>
                </a:solidFill>
                <a:latin typeface="Calibri"/>
              </a:rPr>
              <a:t>Promote harmonization of sustainability criteria and governance.</a:t>
            </a:r>
            <a:endParaRPr lang="en-US" sz="2000" b="0" strike="noStrike" spc="-1">
              <a:solidFill>
                <a:srgbClr val="000000"/>
              </a:solidFill>
              <a:latin typeface="Calibri"/>
            </a:endParaRPr>
          </a:p>
          <a:p>
            <a:pPr defTabSz="914400">
              <a:lnSpc>
                <a:spcPct val="100000"/>
              </a:lnSpc>
            </a:pPr>
            <a:endParaRPr lang="en-US" sz="1200" b="0" strike="noStrike" spc="-1">
              <a:solidFill>
                <a:srgbClr val="000000"/>
              </a:solidFill>
              <a:latin typeface="Calibri"/>
            </a:endParaRPr>
          </a:p>
        </p:txBody>
      </p:sp>
      <p:sp>
        <p:nvSpPr>
          <p:cNvPr id="164" name="CasellaDiTesto 6"/>
          <p:cNvSpPr/>
          <p:nvPr/>
        </p:nvSpPr>
        <p:spPr>
          <a:xfrm>
            <a:off x="661680" y="1112400"/>
            <a:ext cx="1014984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20000"/>
              </a:lnSpc>
              <a:spcBef>
                <a:spcPts val="601"/>
              </a:spcBef>
            </a:pPr>
            <a:r>
              <a:rPr lang="en-GB" sz="2000" b="0" strike="noStrike" spc="-1">
                <a:solidFill>
                  <a:srgbClr val="50AB8E"/>
                </a:solidFill>
                <a:latin typeface="Calibri"/>
                <a:ea typeface="Zen Kaku Gothic New"/>
              </a:rPr>
              <a:t>→ Assesses </a:t>
            </a:r>
            <a:r>
              <a:rPr lang="en-US" sz="2000" b="0" strike="noStrike" spc="-1">
                <a:solidFill>
                  <a:srgbClr val="50AB8E"/>
                </a:solidFill>
                <a:latin typeface="Calibri"/>
                <a:ea typeface="Zen Kaku Gothic New"/>
              </a:rPr>
              <a:t>the </a:t>
            </a:r>
            <a:r>
              <a:rPr lang="en-US" sz="2000" b="1" strike="noStrike" spc="-1">
                <a:solidFill>
                  <a:srgbClr val="50AB8E"/>
                </a:solidFill>
                <a:latin typeface="Calibri"/>
                <a:ea typeface="Zen Kaku Gothic New"/>
              </a:rPr>
              <a:t>robustness</a:t>
            </a:r>
            <a:r>
              <a:rPr lang="en-US" sz="2000" b="0" strike="noStrike" spc="-1">
                <a:solidFill>
                  <a:srgbClr val="50AB8E"/>
                </a:solidFill>
                <a:latin typeface="Calibri"/>
                <a:ea typeface="Zen Kaku Gothic New"/>
              </a:rPr>
              <a:t>, </a:t>
            </a:r>
            <a:r>
              <a:rPr lang="en-US" sz="2000" b="1" strike="noStrike" spc="-1">
                <a:solidFill>
                  <a:srgbClr val="50AB8E"/>
                </a:solidFill>
                <a:latin typeface="Calibri"/>
                <a:ea typeface="Zen Kaku Gothic New"/>
              </a:rPr>
              <a:t>comprehensiveness</a:t>
            </a:r>
            <a:r>
              <a:rPr lang="en-US" sz="2000" b="0" strike="noStrike" spc="-1">
                <a:solidFill>
                  <a:srgbClr val="50AB8E"/>
                </a:solidFill>
                <a:latin typeface="Calibri"/>
                <a:ea typeface="Zen Kaku Gothic New"/>
              </a:rPr>
              <a:t> and </a:t>
            </a:r>
            <a:r>
              <a:rPr lang="en-US" sz="2000" b="1" strike="noStrike" spc="-1">
                <a:solidFill>
                  <a:srgbClr val="50AB8E"/>
                </a:solidFill>
                <a:latin typeface="Calibri"/>
                <a:ea typeface="Zen Kaku Gothic New"/>
              </a:rPr>
              <a:t>effectiveness of existing  CSLs </a:t>
            </a:r>
            <a:r>
              <a:rPr lang="en-US" sz="2000" b="0" strike="noStrike" spc="-1">
                <a:solidFill>
                  <a:srgbClr val="50AB8E"/>
                </a:solidFill>
                <a:latin typeface="Calibri"/>
                <a:ea typeface="Zen Kaku Gothic New"/>
              </a:rPr>
              <a:t>applicable to bio-based products.</a:t>
            </a:r>
            <a:endParaRPr lang="en-US" sz="2000" b="0" strike="noStrike" spc="-1">
              <a:solidFill>
                <a:srgbClr val="000000"/>
              </a:solidFill>
              <a:latin typeface="Calibri"/>
            </a:endParaRPr>
          </a:p>
        </p:txBody>
      </p:sp>
      <p:pic>
        <p:nvPicPr>
          <p:cNvPr id="165" name="Immagine 4"/>
          <p:cNvPicPr/>
          <p:nvPr/>
        </p:nvPicPr>
        <p:blipFill>
          <a:blip r:embed="rId2"/>
          <a:stretch/>
        </p:blipFill>
        <p:spPr>
          <a:xfrm>
            <a:off x="838080" y="6311880"/>
            <a:ext cx="2292480" cy="323640"/>
          </a:xfrm>
          <a:prstGeom prst="rect">
            <a:avLst/>
          </a:prstGeom>
          <a:noFill/>
          <a:ln w="0">
            <a:noFill/>
          </a:ln>
        </p:spPr>
      </p:pic>
      <p:pic>
        <p:nvPicPr>
          <p:cNvPr id="167" name="Elemento grafico 10" descr="Tiro a segno con riempimento a tinta unita"/>
          <p:cNvPicPr/>
          <p:nvPr/>
        </p:nvPicPr>
        <p:blipFill>
          <a:blip r:embed="rId3">
            <a:extLst>
              <a:ext uri="{96DAC541-7B7A-43D3-8B79-37D633B846F1}">
                <asvg:svgBlip xmlns:asvg="http://schemas.microsoft.com/office/drawing/2016/SVG/main" r:embed="rId4"/>
              </a:ext>
            </a:extLst>
          </a:blip>
          <a:stretch/>
        </p:blipFill>
        <p:spPr>
          <a:xfrm>
            <a:off x="8809200" y="3774600"/>
            <a:ext cx="1870920" cy="1870920"/>
          </a:xfrm>
          <a:prstGeom prst="rect">
            <a:avLst/>
          </a:prstGeom>
          <a:noFill/>
          <a:ln w="0">
            <a:noFill/>
          </a:ln>
        </p:spPr>
      </p:pic>
      <p:sp>
        <p:nvSpPr>
          <p:cNvPr id="168" name="TextBox 1"/>
          <p:cNvSpPr/>
          <p:nvPr/>
        </p:nvSpPr>
        <p:spPr>
          <a:xfrm rot="16200000">
            <a:off x="-1141200" y="3920760"/>
            <a:ext cx="4122720" cy="516600"/>
          </a:xfrm>
          <a:prstGeom prst="rect">
            <a:avLst/>
          </a:prstGeom>
          <a:solidFill>
            <a:srgbClr val="50AB8E"/>
          </a:solidFill>
          <a:ln w="28575">
            <a:solidFill>
              <a:srgbClr val="70AD47"/>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2800" b="1" strike="noStrike" spc="-1">
                <a:solidFill>
                  <a:schemeClr val="lt1"/>
                </a:solidFill>
                <a:latin typeface="Calibri"/>
              </a:rPr>
              <a:t>Audience</a:t>
            </a:r>
            <a:endParaRPr lang="en-US" sz="2800" b="0" strike="noStrike" spc="-1">
              <a:solidFill>
                <a:srgbClr val="FFFFFF"/>
              </a:solidFill>
              <a:latin typeface="Calibri"/>
            </a:endParaRPr>
          </a:p>
        </p:txBody>
      </p:sp>
      <p:pic>
        <p:nvPicPr>
          <p:cNvPr id="2" name="Immagine 8" descr="Immagine che contiene schermata, Carattere, Blu elettrico, Blu intenso&#10;&#10;Il contenuto generato dall'IA potrebbe non essere corretto.">
            <a:extLst>
              <a:ext uri="{FF2B5EF4-FFF2-40B4-BE49-F238E27FC236}">
                <a16:creationId xmlns:a16="http://schemas.microsoft.com/office/drawing/2014/main" id="{2C06E4A9-1CA2-8DF2-B0DF-912967CD7BA9}"/>
              </a:ext>
            </a:extLst>
          </p:cNvPr>
          <p:cNvPicPr/>
          <p:nvPr/>
        </p:nvPicPr>
        <p:blipFill>
          <a:blip r:embed="rId5"/>
          <a:stretch/>
        </p:blipFill>
        <p:spPr>
          <a:xfrm>
            <a:off x="9541800" y="6240600"/>
            <a:ext cx="2094120" cy="466200"/>
          </a:xfrm>
          <a:prstGeom prst="rect">
            <a:avLst/>
          </a:prstGeom>
          <a:noFill/>
          <a:ln w="0">
            <a:noFill/>
          </a:ln>
        </p:spPr>
      </p:pic>
      <p:sp>
        <p:nvSpPr>
          <p:cNvPr id="3" name="PlaceHolder 1">
            <a:extLst>
              <a:ext uri="{FF2B5EF4-FFF2-40B4-BE49-F238E27FC236}">
                <a16:creationId xmlns:a16="http://schemas.microsoft.com/office/drawing/2014/main" id="{6E89DA86-B310-98A4-72DD-7CDB07ACD959}"/>
              </a:ext>
            </a:extLst>
          </p:cNvPr>
          <p:cNvSpPr txBox="1">
            <a:spLocks/>
          </p:cNvSpPr>
          <p:nvPr/>
        </p:nvSpPr>
        <p:spPr>
          <a:xfrm>
            <a:off x="8627760" y="5943240"/>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it-IT"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5</a:t>
            </a:r>
            <a:endParaRPr lang="nl-NL">
              <a:solidFill>
                <a:srgbClr val="000000"/>
              </a:solidFil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Graphic 19" descr="Bento Box outline"/>
          <p:cNvPicPr/>
          <p:nvPr/>
        </p:nvPicPr>
        <p:blipFill>
          <a:blip r:embed="rId2">
            <a:extLst>
              <a:ext uri="{96DAC541-7B7A-43D3-8B79-37D633B846F1}">
                <asvg:svgBlip xmlns:asvg="http://schemas.microsoft.com/office/drawing/2016/SVG/main" r:embed="rId3"/>
              </a:ext>
            </a:extLst>
          </a:blip>
          <a:stretch/>
        </p:blipFill>
        <p:spPr>
          <a:xfrm>
            <a:off x="4393080" y="1753200"/>
            <a:ext cx="610560" cy="610560"/>
          </a:xfrm>
          <a:prstGeom prst="rect">
            <a:avLst/>
          </a:prstGeom>
          <a:noFill/>
          <a:ln w="0">
            <a:noFill/>
          </a:ln>
        </p:spPr>
      </p:pic>
      <p:pic>
        <p:nvPicPr>
          <p:cNvPr id="171" name="Graphic 20" descr="Electric car with solid fill"/>
          <p:cNvPicPr/>
          <p:nvPr/>
        </p:nvPicPr>
        <p:blipFill>
          <a:blip r:embed="rId4">
            <a:extLst>
              <a:ext uri="{96DAC541-7B7A-43D3-8B79-37D633B846F1}">
                <asvg:svgBlip xmlns:asvg="http://schemas.microsoft.com/office/drawing/2016/SVG/main" r:embed="rId5"/>
              </a:ext>
            </a:extLst>
          </a:blip>
          <a:stretch/>
        </p:blipFill>
        <p:spPr>
          <a:xfrm>
            <a:off x="5148720" y="1647360"/>
            <a:ext cx="759600" cy="759600"/>
          </a:xfrm>
          <a:prstGeom prst="rect">
            <a:avLst/>
          </a:prstGeom>
          <a:noFill/>
          <a:ln w="0">
            <a:noFill/>
          </a:ln>
        </p:spPr>
      </p:pic>
      <p:pic>
        <p:nvPicPr>
          <p:cNvPr id="172" name="Graphic 21" descr="Soccer with solid fill"/>
          <p:cNvPicPr/>
          <p:nvPr/>
        </p:nvPicPr>
        <p:blipFill>
          <a:blip r:embed="rId6">
            <a:extLst>
              <a:ext uri="{96DAC541-7B7A-43D3-8B79-37D633B846F1}">
                <asvg:svgBlip xmlns:asvg="http://schemas.microsoft.com/office/drawing/2016/SVG/main" r:embed="rId7"/>
              </a:ext>
            </a:extLst>
          </a:blip>
          <a:stretch/>
        </p:blipFill>
        <p:spPr>
          <a:xfrm>
            <a:off x="4810680" y="2364120"/>
            <a:ext cx="526320" cy="526320"/>
          </a:xfrm>
          <a:prstGeom prst="rect">
            <a:avLst/>
          </a:prstGeom>
          <a:noFill/>
          <a:ln w="0">
            <a:noFill/>
          </a:ln>
        </p:spPr>
      </p:pic>
      <p:sp>
        <p:nvSpPr>
          <p:cNvPr id="173" name="Titolo 1"/>
          <p:cNvSpPr/>
          <p:nvPr/>
        </p:nvSpPr>
        <p:spPr>
          <a:xfrm>
            <a:off x="348480" y="117720"/>
            <a:ext cx="12080880" cy="957600"/>
          </a:xfrm>
          <a:prstGeom prst="rect">
            <a:avLst/>
          </a:prstGeom>
          <a:noFill/>
          <a:ln w="0">
            <a:noFill/>
          </a:ln>
        </p:spPr>
        <p:txBody>
          <a:bodyPr vert="horz" lIns="91440" tIns="45720" rIns="91440" bIns="45720" rtlCol="0" anchor="ctr">
            <a:normAutofit/>
          </a:bodyPr>
          <a:lstStyle/>
          <a:p>
            <a:pPr>
              <a:lnSpc>
                <a:spcPct val="90000"/>
              </a:lnSpc>
              <a:spcBef>
                <a:spcPct val="0"/>
              </a:spcBef>
            </a:pPr>
            <a:r>
              <a:rPr lang="en-GB" sz="3200" b="1">
                <a:solidFill>
                  <a:srgbClr val="50AB8E"/>
                </a:solidFill>
                <a:ea typeface="Zen Kaku Gothic New"/>
              </a:rPr>
              <a:t>Scope of the BMT</a:t>
            </a:r>
            <a:endParaRPr lang="en-US" sz="3200" b="1">
              <a:solidFill>
                <a:srgbClr val="50AB8E"/>
              </a:solidFill>
              <a:ea typeface="Zen Kaku Gothic New"/>
            </a:endParaRPr>
          </a:p>
        </p:txBody>
      </p:sp>
      <p:sp>
        <p:nvSpPr>
          <p:cNvPr id="174" name="TextBox 2"/>
          <p:cNvSpPr/>
          <p:nvPr/>
        </p:nvSpPr>
        <p:spPr>
          <a:xfrm>
            <a:off x="1132560" y="1438560"/>
            <a:ext cx="2969280" cy="1310760"/>
          </a:xfrm>
          <a:prstGeom prst="rect">
            <a:avLst/>
          </a:prstGeom>
          <a:noFill/>
          <a:ln w="0">
            <a:solidFill>
              <a:srgbClr val="83B801"/>
            </a:solidFill>
          </a:ln>
        </p:spPr>
        <p:style>
          <a:lnRef idx="0">
            <a:scrgbClr r="0" g="0" b="0"/>
          </a:lnRef>
          <a:fillRef idx="0">
            <a:scrgbClr r="0" g="0" b="0"/>
          </a:fillRef>
          <a:effectRef idx="0">
            <a:scrgbClr r="0" g="0" b="0"/>
          </a:effectRef>
          <a:fontRef idx="minor"/>
        </p:style>
        <p:txBody>
          <a:bodyPr anchor="t">
            <a:spAutoFit/>
          </a:bodyPr>
          <a:lstStyle/>
          <a:p>
            <a:pPr defTabSz="914400">
              <a:lnSpc>
                <a:spcPct val="100000"/>
              </a:lnSpc>
              <a:spcBef>
                <a:spcPts val="601"/>
              </a:spcBef>
              <a:tabLst>
                <a:tab pos="0" algn="l"/>
              </a:tabLst>
            </a:pPr>
            <a:r>
              <a:rPr lang="en-GB" sz="2000" b="1" strike="noStrike" spc="-1">
                <a:solidFill>
                  <a:srgbClr val="50AB8E"/>
                </a:solidFill>
                <a:latin typeface="Calibri"/>
              </a:rPr>
              <a:t>Target</a:t>
            </a:r>
            <a:r>
              <a:rPr lang="en-GB" sz="2000" b="0" strike="noStrike" spc="-1">
                <a:solidFill>
                  <a:srgbClr val="50AB8E"/>
                </a:solidFill>
                <a:latin typeface="Calibri"/>
              </a:rPr>
              <a:t>: CSLs intended for industrial biobased value-chains and to biobased materials and products</a:t>
            </a:r>
            <a:endParaRPr lang="en-US" sz="2000" b="0" strike="noStrike" spc="-1">
              <a:solidFill>
                <a:srgbClr val="000000"/>
              </a:solidFill>
              <a:latin typeface="Calibri"/>
            </a:endParaRPr>
          </a:p>
        </p:txBody>
      </p:sp>
      <p:sp>
        <p:nvSpPr>
          <p:cNvPr id="175" name="TextBox 3"/>
          <p:cNvSpPr/>
          <p:nvPr/>
        </p:nvSpPr>
        <p:spPr>
          <a:xfrm>
            <a:off x="4039200" y="3381120"/>
            <a:ext cx="2911680" cy="1310760"/>
          </a:xfrm>
          <a:prstGeom prst="rect">
            <a:avLst/>
          </a:prstGeom>
          <a:noFill/>
          <a:ln w="0">
            <a:solidFill>
              <a:srgbClr val="83B801"/>
            </a:solidFill>
          </a:ln>
        </p:spPr>
        <p:style>
          <a:lnRef idx="0">
            <a:scrgbClr r="0" g="0" b="0"/>
          </a:lnRef>
          <a:fillRef idx="0">
            <a:scrgbClr r="0" g="0" b="0"/>
          </a:fillRef>
          <a:effectRef idx="0">
            <a:scrgbClr r="0" g="0" b="0"/>
          </a:effectRef>
          <a:fontRef idx="minor"/>
        </p:style>
        <p:txBody>
          <a:bodyPr anchor="t">
            <a:spAutoFit/>
          </a:bodyPr>
          <a:lstStyle/>
          <a:p>
            <a:pPr defTabSz="914400">
              <a:lnSpc>
                <a:spcPct val="100000"/>
              </a:lnSpc>
              <a:spcBef>
                <a:spcPts val="601"/>
              </a:spcBef>
            </a:pPr>
            <a:r>
              <a:rPr lang="en-GB" sz="2000" b="1" strike="noStrike" spc="-1">
                <a:solidFill>
                  <a:srgbClr val="50AB8E"/>
                </a:solidFill>
                <a:latin typeface="Calibri"/>
              </a:rPr>
              <a:t>Depth</a:t>
            </a:r>
            <a:r>
              <a:rPr lang="en-GB" sz="2000" b="0" strike="noStrike" spc="-1">
                <a:solidFill>
                  <a:srgbClr val="50AB8E"/>
                </a:solidFill>
                <a:latin typeface="Calibri"/>
              </a:rPr>
              <a:t>: Considering the entire value chain, capturing all aspects of a product’s life cycle</a:t>
            </a:r>
            <a:r>
              <a:rPr lang="en-GB" sz="1800" b="0" strike="noStrike" spc="-1">
                <a:solidFill>
                  <a:srgbClr val="374151"/>
                </a:solidFill>
                <a:latin typeface="Montserrat SemiBold"/>
              </a:rPr>
              <a:t> </a:t>
            </a:r>
            <a:endParaRPr lang="en-US" sz="1800" b="0" strike="noStrike" spc="-1">
              <a:solidFill>
                <a:srgbClr val="000000"/>
              </a:solidFill>
              <a:latin typeface="Calibri"/>
            </a:endParaRPr>
          </a:p>
        </p:txBody>
      </p:sp>
      <p:sp>
        <p:nvSpPr>
          <p:cNvPr id="176" name="TextBox 5"/>
          <p:cNvSpPr/>
          <p:nvPr/>
        </p:nvSpPr>
        <p:spPr>
          <a:xfrm>
            <a:off x="6950880" y="4854600"/>
            <a:ext cx="4542480" cy="1005840"/>
          </a:xfrm>
          <a:prstGeom prst="rect">
            <a:avLst/>
          </a:prstGeom>
          <a:noFill/>
          <a:ln w="0">
            <a:solidFill>
              <a:srgbClr val="83B801"/>
            </a:solidFill>
          </a:ln>
        </p:spPr>
        <p:style>
          <a:lnRef idx="0">
            <a:scrgbClr r="0" g="0" b="0"/>
          </a:lnRef>
          <a:fillRef idx="0">
            <a:scrgbClr r="0" g="0" b="0"/>
          </a:fillRef>
          <a:effectRef idx="0">
            <a:scrgbClr r="0" g="0" b="0"/>
          </a:effectRef>
          <a:fontRef idx="minor"/>
        </p:style>
        <p:txBody>
          <a:bodyPr anchor="t">
            <a:spAutoFit/>
          </a:bodyPr>
          <a:lstStyle/>
          <a:p>
            <a:pPr defTabSz="914400">
              <a:lnSpc>
                <a:spcPct val="100000"/>
              </a:lnSpc>
              <a:spcBef>
                <a:spcPts val="601"/>
              </a:spcBef>
            </a:pPr>
            <a:r>
              <a:rPr lang="en-GB" sz="2000" b="1" strike="noStrike" spc="-1">
                <a:solidFill>
                  <a:srgbClr val="50AB8E"/>
                </a:solidFill>
                <a:latin typeface="Calibri"/>
              </a:rPr>
              <a:t>Geographical scope</a:t>
            </a:r>
            <a:r>
              <a:rPr lang="en-GB" sz="2000" b="0" strike="noStrike" spc="-1">
                <a:solidFill>
                  <a:srgbClr val="50AB8E"/>
                </a:solidFill>
                <a:latin typeface="Calibri"/>
              </a:rPr>
              <a:t>: considering CSLs applicable to bio-based products produced &amp; traded within the EU. </a:t>
            </a:r>
            <a:endParaRPr lang="en-US" sz="2000" b="0" strike="noStrike" spc="-1">
              <a:solidFill>
                <a:srgbClr val="000000"/>
              </a:solidFill>
              <a:latin typeface="Calibri"/>
            </a:endParaRPr>
          </a:p>
        </p:txBody>
      </p:sp>
      <p:pic>
        <p:nvPicPr>
          <p:cNvPr id="177" name="Graphic 6" descr="Bullseye outline"/>
          <p:cNvPicPr/>
          <p:nvPr/>
        </p:nvPicPr>
        <p:blipFill>
          <a:blip r:embed="rId8">
            <a:extLst>
              <a:ext uri="{96DAC541-7B7A-43D3-8B79-37D633B846F1}">
                <asvg:svgBlip xmlns:asvg="http://schemas.microsoft.com/office/drawing/2016/SVG/main" r:embed="rId9"/>
              </a:ext>
            </a:extLst>
          </a:blip>
          <a:stretch/>
        </p:blipFill>
        <p:spPr>
          <a:xfrm>
            <a:off x="134280" y="1858320"/>
            <a:ext cx="914040" cy="914040"/>
          </a:xfrm>
          <a:prstGeom prst="rect">
            <a:avLst/>
          </a:prstGeom>
          <a:noFill/>
          <a:ln w="0">
            <a:noFill/>
          </a:ln>
        </p:spPr>
      </p:pic>
      <p:pic>
        <p:nvPicPr>
          <p:cNvPr id="178" name="Graphic 7" descr="Connected outline"/>
          <p:cNvPicPr/>
          <p:nvPr/>
        </p:nvPicPr>
        <p:blipFill>
          <a:blip r:embed="rId10">
            <a:extLst>
              <a:ext uri="{96DAC541-7B7A-43D3-8B79-37D633B846F1}">
                <asvg:svgBlip xmlns:asvg="http://schemas.microsoft.com/office/drawing/2016/SVG/main" r:embed="rId11"/>
              </a:ext>
            </a:extLst>
          </a:blip>
          <a:stretch/>
        </p:blipFill>
        <p:spPr>
          <a:xfrm>
            <a:off x="2723400" y="3175560"/>
            <a:ext cx="1197000" cy="1197000"/>
          </a:xfrm>
          <a:prstGeom prst="rect">
            <a:avLst/>
          </a:prstGeom>
          <a:noFill/>
          <a:ln w="0">
            <a:noFill/>
          </a:ln>
        </p:spPr>
      </p:pic>
      <p:pic>
        <p:nvPicPr>
          <p:cNvPr id="179" name="Graphic 8" descr="Europe with solid fill"/>
          <p:cNvPicPr/>
          <p:nvPr/>
        </p:nvPicPr>
        <p:blipFill>
          <a:blip r:embed="rId12">
            <a:extLst>
              <a:ext uri="{96DAC541-7B7A-43D3-8B79-37D633B846F1}">
                <asvg:svgBlip xmlns:asvg="http://schemas.microsoft.com/office/drawing/2016/SVG/main" r:embed="rId13"/>
              </a:ext>
            </a:extLst>
          </a:blip>
          <a:stretch/>
        </p:blipFill>
        <p:spPr>
          <a:xfrm>
            <a:off x="5167080" y="4818960"/>
            <a:ext cx="1485360" cy="1485360"/>
          </a:xfrm>
          <a:prstGeom prst="rect">
            <a:avLst/>
          </a:prstGeom>
          <a:noFill/>
          <a:ln w="0">
            <a:noFill/>
          </a:ln>
        </p:spPr>
      </p:pic>
      <p:sp>
        <p:nvSpPr>
          <p:cNvPr id="180" name="Multiplication Sign 9"/>
          <p:cNvSpPr/>
          <p:nvPr/>
        </p:nvSpPr>
        <p:spPr>
          <a:xfrm>
            <a:off x="5289120" y="1801440"/>
            <a:ext cx="469080" cy="513720"/>
          </a:xfrm>
          <a:prstGeom prst="mathMultiply">
            <a:avLst>
              <a:gd name="adj1" fmla="val 23520"/>
            </a:avLst>
          </a:prstGeom>
          <a:solidFill>
            <a:srgbClr val="C00000"/>
          </a:solidFill>
          <a:ln w="6350">
            <a:solidFill>
              <a:srgbClr val="6088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GB" sz="1050" b="0" strike="noStrike" spc="-1">
              <a:solidFill>
                <a:srgbClr val="FFFFFF"/>
              </a:solidFill>
              <a:latin typeface="Montserrat Medium"/>
            </a:endParaRPr>
          </a:p>
        </p:txBody>
      </p:sp>
      <p:sp>
        <p:nvSpPr>
          <p:cNvPr id="181" name="Multiplication Sign 10"/>
          <p:cNvSpPr/>
          <p:nvPr/>
        </p:nvSpPr>
        <p:spPr>
          <a:xfrm>
            <a:off x="4464000" y="1803240"/>
            <a:ext cx="469080" cy="513720"/>
          </a:xfrm>
          <a:prstGeom prst="mathMultiply">
            <a:avLst>
              <a:gd name="adj1" fmla="val 23520"/>
            </a:avLst>
          </a:prstGeom>
          <a:solidFill>
            <a:srgbClr val="C00000"/>
          </a:solidFill>
          <a:ln w="6350">
            <a:solidFill>
              <a:srgbClr val="6088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GB" sz="1050" b="0" strike="noStrike" spc="-1">
              <a:solidFill>
                <a:srgbClr val="FFFFFF"/>
              </a:solidFill>
              <a:latin typeface="Montserrat Medium"/>
            </a:endParaRPr>
          </a:p>
        </p:txBody>
      </p:sp>
      <p:sp>
        <p:nvSpPr>
          <p:cNvPr id="182" name="Multiplication Sign 11"/>
          <p:cNvSpPr/>
          <p:nvPr/>
        </p:nvSpPr>
        <p:spPr>
          <a:xfrm>
            <a:off x="4867920" y="2370240"/>
            <a:ext cx="469080" cy="513720"/>
          </a:xfrm>
          <a:prstGeom prst="mathMultiply">
            <a:avLst>
              <a:gd name="adj1" fmla="val 23520"/>
            </a:avLst>
          </a:prstGeom>
          <a:solidFill>
            <a:srgbClr val="C00000"/>
          </a:solidFill>
          <a:ln w="6350">
            <a:solidFill>
              <a:srgbClr val="6088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GB" sz="1050" b="0" strike="noStrike" spc="-1">
              <a:solidFill>
                <a:srgbClr val="FFFFFF"/>
              </a:solidFill>
              <a:latin typeface="Montserrat Medium"/>
            </a:endParaRPr>
          </a:p>
        </p:txBody>
      </p:sp>
      <p:pic>
        <p:nvPicPr>
          <p:cNvPr id="183" name="Graphic 12" descr="Water Bottle outline"/>
          <p:cNvPicPr/>
          <p:nvPr/>
        </p:nvPicPr>
        <p:blipFill>
          <a:blip r:embed="rId14">
            <a:extLst>
              <a:ext uri="{96DAC541-7B7A-43D3-8B79-37D633B846F1}">
                <asvg:svgBlip xmlns:asvg="http://schemas.microsoft.com/office/drawing/2016/SVG/main" r:embed="rId15"/>
              </a:ext>
            </a:extLst>
          </a:blip>
          <a:stretch/>
        </p:blipFill>
        <p:spPr>
          <a:xfrm>
            <a:off x="5952960" y="1998720"/>
            <a:ext cx="513720" cy="513720"/>
          </a:xfrm>
          <a:prstGeom prst="rect">
            <a:avLst/>
          </a:prstGeom>
          <a:noFill/>
          <a:ln w="0">
            <a:noFill/>
          </a:ln>
        </p:spPr>
      </p:pic>
      <p:pic>
        <p:nvPicPr>
          <p:cNvPr id="184" name="Graphic 13" descr="Beaker with solid fill"/>
          <p:cNvPicPr/>
          <p:nvPr/>
        </p:nvPicPr>
        <p:blipFill>
          <a:blip r:embed="rId16">
            <a:extLst>
              <a:ext uri="{96DAC541-7B7A-43D3-8B79-37D633B846F1}">
                <asvg:svgBlip xmlns:asvg="http://schemas.microsoft.com/office/drawing/2016/SVG/main" r:embed="rId17"/>
              </a:ext>
            </a:extLst>
          </a:blip>
          <a:stretch/>
        </p:blipFill>
        <p:spPr>
          <a:xfrm>
            <a:off x="6129000" y="2679480"/>
            <a:ext cx="340920" cy="340920"/>
          </a:xfrm>
          <a:prstGeom prst="rect">
            <a:avLst/>
          </a:prstGeom>
          <a:noFill/>
          <a:ln w="0">
            <a:noFill/>
          </a:ln>
        </p:spPr>
      </p:pic>
      <p:pic>
        <p:nvPicPr>
          <p:cNvPr id="185" name="Graphic 14" descr="Alterations &amp; Tailoring with solid fill"/>
          <p:cNvPicPr/>
          <p:nvPr/>
        </p:nvPicPr>
        <p:blipFill>
          <a:blip r:embed="rId18">
            <a:extLst>
              <a:ext uri="{96DAC541-7B7A-43D3-8B79-37D633B846F1}">
                <asvg:svgBlip xmlns:asvg="http://schemas.microsoft.com/office/drawing/2016/SVG/main" r:embed="rId19"/>
              </a:ext>
            </a:extLst>
          </a:blip>
          <a:stretch/>
        </p:blipFill>
        <p:spPr>
          <a:xfrm>
            <a:off x="6467040" y="2278440"/>
            <a:ext cx="340920" cy="340920"/>
          </a:xfrm>
          <a:prstGeom prst="rect">
            <a:avLst/>
          </a:prstGeom>
          <a:noFill/>
          <a:ln w="0">
            <a:noFill/>
          </a:ln>
        </p:spPr>
      </p:pic>
      <p:pic>
        <p:nvPicPr>
          <p:cNvPr id="186" name="Graphic 15" descr="Crops with solid fill"/>
          <p:cNvPicPr/>
          <p:nvPr/>
        </p:nvPicPr>
        <p:blipFill>
          <a:blip r:embed="rId20">
            <a:extLst>
              <a:ext uri="{96DAC541-7B7A-43D3-8B79-37D633B846F1}">
                <asvg:svgBlip xmlns:asvg="http://schemas.microsoft.com/office/drawing/2016/SVG/main" r:embed="rId21"/>
              </a:ext>
            </a:extLst>
          </a:blip>
          <a:stretch/>
        </p:blipFill>
        <p:spPr>
          <a:xfrm>
            <a:off x="6756120" y="1825560"/>
            <a:ext cx="340920" cy="340920"/>
          </a:xfrm>
          <a:prstGeom prst="rect">
            <a:avLst/>
          </a:prstGeom>
          <a:noFill/>
          <a:ln w="0">
            <a:noFill/>
          </a:ln>
        </p:spPr>
      </p:pic>
      <p:pic>
        <p:nvPicPr>
          <p:cNvPr id="187" name="Graphic 16" descr="Bucket and shovel with solid fill"/>
          <p:cNvPicPr/>
          <p:nvPr/>
        </p:nvPicPr>
        <p:blipFill>
          <a:blip r:embed="rId22">
            <a:extLst>
              <a:ext uri="{96DAC541-7B7A-43D3-8B79-37D633B846F1}">
                <asvg:svgBlip xmlns:asvg="http://schemas.microsoft.com/office/drawing/2016/SVG/main" r:embed="rId23"/>
              </a:ext>
            </a:extLst>
          </a:blip>
          <a:stretch/>
        </p:blipFill>
        <p:spPr>
          <a:xfrm>
            <a:off x="6720840" y="2584440"/>
            <a:ext cx="460080" cy="460080"/>
          </a:xfrm>
          <a:prstGeom prst="rect">
            <a:avLst/>
          </a:prstGeom>
          <a:noFill/>
          <a:ln w="0">
            <a:noFill/>
          </a:ln>
        </p:spPr>
      </p:pic>
      <p:pic>
        <p:nvPicPr>
          <p:cNvPr id="188" name="Graphic 17" descr="Packing Box Open outline"/>
          <p:cNvPicPr/>
          <p:nvPr/>
        </p:nvPicPr>
        <p:blipFill>
          <a:blip r:embed="rId24">
            <a:extLst>
              <a:ext uri="{96DAC541-7B7A-43D3-8B79-37D633B846F1}">
                <asvg:svgBlip xmlns:asvg="http://schemas.microsoft.com/office/drawing/2016/SVG/main" r:embed="rId25"/>
              </a:ext>
            </a:extLst>
          </a:blip>
          <a:stretch/>
        </p:blipFill>
        <p:spPr>
          <a:xfrm>
            <a:off x="7181280" y="2130120"/>
            <a:ext cx="513720" cy="513720"/>
          </a:xfrm>
          <a:prstGeom prst="rect">
            <a:avLst/>
          </a:prstGeom>
          <a:noFill/>
          <a:ln w="0">
            <a:noFill/>
          </a:ln>
        </p:spPr>
      </p:pic>
      <p:pic>
        <p:nvPicPr>
          <p:cNvPr id="189" name="Picture 18" descr="A diagram of a bio-based value chain&#10;&#10;Description automatically generated with low confidence"/>
          <p:cNvPicPr/>
          <p:nvPr/>
        </p:nvPicPr>
        <p:blipFill>
          <a:blip r:embed="rId26"/>
          <a:srcRect r="43668"/>
          <a:stretch/>
        </p:blipFill>
        <p:spPr>
          <a:xfrm>
            <a:off x="8296200" y="2447640"/>
            <a:ext cx="2416320" cy="2370960"/>
          </a:xfrm>
          <a:prstGeom prst="rect">
            <a:avLst/>
          </a:prstGeom>
          <a:noFill/>
          <a:ln w="0">
            <a:noFill/>
          </a:ln>
        </p:spPr>
      </p:pic>
      <p:pic>
        <p:nvPicPr>
          <p:cNvPr id="190" name="Immagine 4"/>
          <p:cNvPicPr/>
          <p:nvPr/>
        </p:nvPicPr>
        <p:blipFill>
          <a:blip r:embed="rId27"/>
          <a:stretch/>
        </p:blipFill>
        <p:spPr>
          <a:xfrm>
            <a:off x="838080" y="6311880"/>
            <a:ext cx="2292480" cy="323640"/>
          </a:xfrm>
          <a:prstGeom prst="rect">
            <a:avLst/>
          </a:prstGeom>
          <a:noFill/>
          <a:ln w="0">
            <a:noFill/>
          </a:ln>
        </p:spPr>
      </p:pic>
      <p:pic>
        <p:nvPicPr>
          <p:cNvPr id="191" name="Immagine 23" descr="Immagine che contiene schermata, Carattere, Blu elettrico, Blu intenso&#10;&#10;Il contenuto generato dall'IA potrebbe non essere corretto."/>
          <p:cNvPicPr/>
          <p:nvPr/>
        </p:nvPicPr>
        <p:blipFill>
          <a:blip r:embed="rId28"/>
          <a:stretch/>
        </p:blipFill>
        <p:spPr>
          <a:xfrm>
            <a:off x="9666000" y="6240600"/>
            <a:ext cx="2094120" cy="466200"/>
          </a:xfrm>
          <a:prstGeom prst="rect">
            <a:avLst/>
          </a:prstGeom>
          <a:noFill/>
          <a:ln w="0">
            <a:noFill/>
          </a:ln>
        </p:spPr>
      </p:pic>
      <p:sp>
        <p:nvSpPr>
          <p:cNvPr id="192" name="PlaceHolder 1"/>
          <p:cNvSpPr>
            <a:spLocks noGrp="1"/>
          </p:cNvSpPr>
          <p:nvPr>
            <p:ph type="sldNum" idx="72"/>
          </p:nvPr>
        </p:nvSpPr>
        <p:spPr>
          <a:xfrm>
            <a:off x="8627760" y="59432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r>
              <a:rPr lang="it-IT" sz="1200" b="0" strike="noStrike" spc="-1">
                <a:solidFill>
                  <a:schemeClr val="dk1">
                    <a:tint val="75000"/>
                  </a:schemeClr>
                </a:solidFill>
                <a:latin typeface="Calibri"/>
              </a:rPr>
              <a:t>6</a:t>
            </a:r>
            <a:endParaRPr lang="en-US" sz="12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olo 1"/>
          <p:cNvSpPr/>
          <p:nvPr/>
        </p:nvSpPr>
        <p:spPr>
          <a:xfrm>
            <a:off x="157320" y="108360"/>
            <a:ext cx="10495080" cy="676080"/>
          </a:xfrm>
          <a:prstGeom prst="rect">
            <a:avLst/>
          </a:prstGeom>
          <a:noFill/>
          <a:ln w="0">
            <a:noFill/>
          </a:ln>
        </p:spPr>
        <p:txBody>
          <a:bodyPr vert="horz" lIns="91440" tIns="45720" rIns="91440" bIns="45720" rtlCol="0" anchor="ctr">
            <a:normAutofit/>
          </a:bodyPr>
          <a:lstStyle/>
          <a:p>
            <a:pPr>
              <a:lnSpc>
                <a:spcPct val="90000"/>
              </a:lnSpc>
              <a:spcBef>
                <a:spcPct val="0"/>
              </a:spcBef>
            </a:pPr>
            <a:r>
              <a:rPr lang="en-GB" sz="3200" b="1">
                <a:solidFill>
                  <a:srgbClr val="50AB8E"/>
                </a:solidFill>
                <a:ea typeface="Zen Kaku Gothic New"/>
              </a:rPr>
              <a:t>BMT Structure</a:t>
            </a:r>
            <a:endParaRPr lang="en-US" sz="3200" b="1">
              <a:solidFill>
                <a:srgbClr val="50AB8E"/>
              </a:solidFill>
              <a:ea typeface="Zen Kaku Gothic New"/>
            </a:endParaRPr>
          </a:p>
        </p:txBody>
      </p:sp>
      <p:sp>
        <p:nvSpPr>
          <p:cNvPr id="194" name="PlaceHolder 1"/>
          <p:cNvSpPr>
            <a:spLocks noGrp="1"/>
          </p:cNvSpPr>
          <p:nvPr>
            <p:ph type="sldNum" idx="73"/>
          </p:nvPr>
        </p:nvSpPr>
        <p:spPr>
          <a:xfrm>
            <a:off x="8753040" y="596448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16AFE899-78F4-4943-9E6E-642C1D5E6641}" type="slidenum">
              <a:rPr lang="it-IT" sz="1200" b="0" strike="noStrike" spc="-1">
                <a:solidFill>
                  <a:schemeClr val="dk1">
                    <a:tint val="75000"/>
                  </a:schemeClr>
                </a:solidFill>
                <a:latin typeface="Calibri"/>
              </a:rPr>
              <a:t>7</a:t>
            </a:fld>
            <a:endParaRPr lang="en-US" sz="1200" b="0" strike="noStrike" spc="-1">
              <a:solidFill>
                <a:srgbClr val="000000"/>
              </a:solidFill>
              <a:latin typeface="Calibri"/>
            </a:endParaRPr>
          </a:p>
        </p:txBody>
      </p:sp>
      <p:pic>
        <p:nvPicPr>
          <p:cNvPr id="195" name="Picture 3" descr="A diagram of a company&amp;#39;s performance&#10;&#10;AI-generated content may be incorrect."/>
          <p:cNvPicPr/>
          <p:nvPr/>
        </p:nvPicPr>
        <p:blipFill>
          <a:blip r:embed="rId2"/>
          <a:stretch/>
        </p:blipFill>
        <p:spPr>
          <a:xfrm>
            <a:off x="3246840" y="308880"/>
            <a:ext cx="6202800" cy="6414840"/>
          </a:xfrm>
          <a:prstGeom prst="rect">
            <a:avLst/>
          </a:prstGeom>
          <a:noFill/>
          <a:ln w="0">
            <a:noFill/>
          </a:ln>
        </p:spPr>
      </p:pic>
      <p:pic>
        <p:nvPicPr>
          <p:cNvPr id="196" name="Immagine 8" descr="Immagine che contiene schermata, Carattere, Blu elettrico, Blu intenso&#10;&#10;Il contenuto generato dall'IA potrebbe non essere corretto."/>
          <p:cNvPicPr/>
          <p:nvPr/>
        </p:nvPicPr>
        <p:blipFill>
          <a:blip r:embed="rId3"/>
          <a:stretch/>
        </p:blipFill>
        <p:spPr>
          <a:xfrm>
            <a:off x="9753840" y="6254640"/>
            <a:ext cx="2094120" cy="466200"/>
          </a:xfrm>
          <a:prstGeom prst="rect">
            <a:avLst/>
          </a:prstGeom>
          <a:noFill/>
          <a:ln w="0">
            <a:noFill/>
          </a:ln>
        </p:spPr>
      </p:pic>
      <p:pic>
        <p:nvPicPr>
          <p:cNvPr id="2" name="Immagine 4">
            <a:extLst>
              <a:ext uri="{FF2B5EF4-FFF2-40B4-BE49-F238E27FC236}">
                <a16:creationId xmlns:a16="http://schemas.microsoft.com/office/drawing/2014/main" id="{4C1C51BD-E52C-582D-15E1-4A26A86F2698}"/>
              </a:ext>
            </a:extLst>
          </p:cNvPr>
          <p:cNvPicPr/>
          <p:nvPr/>
        </p:nvPicPr>
        <p:blipFill>
          <a:blip r:embed="rId4"/>
          <a:stretch/>
        </p:blipFill>
        <p:spPr>
          <a:xfrm>
            <a:off x="838080" y="6311880"/>
            <a:ext cx="2292480" cy="323640"/>
          </a:xfrm>
          <a:prstGeom prst="rect">
            <a:avLst/>
          </a:prstGeom>
          <a:noFill/>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 name="Titolo 1"/>
          <p:cNvSpPr/>
          <p:nvPr/>
        </p:nvSpPr>
        <p:spPr>
          <a:xfrm>
            <a:off x="404280" y="183960"/>
            <a:ext cx="7441200" cy="676080"/>
          </a:xfrm>
          <a:prstGeom prst="rect">
            <a:avLst/>
          </a:prstGeom>
          <a:noFill/>
          <a:ln w="0">
            <a:noFill/>
          </a:ln>
        </p:spPr>
        <p:txBody>
          <a:bodyPr vert="horz" lIns="91440" tIns="45720" rIns="91440" bIns="45720" rtlCol="0" anchor="ctr">
            <a:normAutofit fontScale="92500"/>
          </a:bodyPr>
          <a:lstStyle/>
          <a:p>
            <a:pPr>
              <a:lnSpc>
                <a:spcPct val="90000"/>
              </a:lnSpc>
              <a:spcBef>
                <a:spcPct val="0"/>
              </a:spcBef>
            </a:pPr>
            <a:r>
              <a:rPr lang="en-GB" sz="3200" b="1">
                <a:solidFill>
                  <a:srgbClr val="50AB8E"/>
                </a:solidFill>
              </a:rPr>
              <a:t>The BMT offers a comprehensive assessment </a:t>
            </a:r>
            <a:endParaRPr lang="en-US" sz="3200" b="1">
              <a:solidFill>
                <a:srgbClr val="50AB8E"/>
              </a:solidFill>
            </a:endParaRPr>
          </a:p>
        </p:txBody>
      </p:sp>
      <p:pic>
        <p:nvPicPr>
          <p:cNvPr id="230" name="Picture 1" descr="A picture containing text, screenshot, font, web page&#10;&#10;Description automatically generated"/>
          <p:cNvPicPr/>
          <p:nvPr/>
        </p:nvPicPr>
        <p:blipFill>
          <a:blip r:embed="rId2"/>
          <a:srcRect l="27780" t="29389" r="5479" b="42117"/>
          <a:stretch/>
        </p:blipFill>
        <p:spPr>
          <a:xfrm>
            <a:off x="2505240" y="1063440"/>
            <a:ext cx="6850440" cy="2733120"/>
          </a:xfrm>
          <a:prstGeom prst="rect">
            <a:avLst/>
          </a:prstGeom>
          <a:noFill/>
          <a:ln w="28575">
            <a:solidFill>
              <a:srgbClr val="50AB8E"/>
            </a:solidFill>
            <a:round/>
          </a:ln>
        </p:spPr>
      </p:pic>
      <p:graphicFrame>
        <p:nvGraphicFramePr>
          <p:cNvPr id="4" name="Diagram1"/>
          <p:cNvGraphicFramePr/>
          <p:nvPr>
            <p:extLst>
              <p:ext uri="{D42A27DB-BD31-4B8C-83A1-F6EECF244321}">
                <p14:modId xmlns:p14="http://schemas.microsoft.com/office/powerpoint/2010/main" val="200871936"/>
              </p:ext>
            </p:extLst>
          </p:nvPr>
        </p:nvGraphicFramePr>
        <p:xfrm>
          <a:off x="2945880" y="3835800"/>
          <a:ext cx="1917000" cy="211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2"/>
          <p:cNvGraphicFramePr/>
          <p:nvPr>
            <p:extLst>
              <p:ext uri="{D42A27DB-BD31-4B8C-83A1-F6EECF244321}">
                <p14:modId xmlns:p14="http://schemas.microsoft.com/office/powerpoint/2010/main" val="435756243"/>
              </p:ext>
            </p:extLst>
          </p:nvPr>
        </p:nvGraphicFramePr>
        <p:xfrm>
          <a:off x="4684320" y="3835800"/>
          <a:ext cx="2492280" cy="2113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3"/>
          <p:cNvGraphicFramePr/>
          <p:nvPr>
            <p:extLst>
              <p:ext uri="{D42A27DB-BD31-4B8C-83A1-F6EECF244321}">
                <p14:modId xmlns:p14="http://schemas.microsoft.com/office/powerpoint/2010/main" val="3109426146"/>
              </p:ext>
            </p:extLst>
          </p:nvPr>
        </p:nvGraphicFramePr>
        <p:xfrm>
          <a:off x="6836040" y="3835800"/>
          <a:ext cx="2315520" cy="21139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1" name="Rectangle 12"/>
          <p:cNvSpPr/>
          <p:nvPr/>
        </p:nvSpPr>
        <p:spPr>
          <a:xfrm>
            <a:off x="2836080" y="1151280"/>
            <a:ext cx="1002960" cy="218160"/>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pic>
        <p:nvPicPr>
          <p:cNvPr id="232" name="Immagine 4"/>
          <p:cNvPicPr/>
          <p:nvPr/>
        </p:nvPicPr>
        <p:blipFill>
          <a:blip r:embed="rId18"/>
          <a:stretch/>
        </p:blipFill>
        <p:spPr>
          <a:xfrm>
            <a:off x="838080" y="6311880"/>
            <a:ext cx="2292480" cy="323640"/>
          </a:xfrm>
          <a:prstGeom prst="rect">
            <a:avLst/>
          </a:prstGeom>
          <a:noFill/>
          <a:ln w="0">
            <a:noFill/>
          </a:ln>
        </p:spPr>
      </p:pic>
      <p:pic>
        <p:nvPicPr>
          <p:cNvPr id="233" name="Immagine 3" descr="Immagine che contiene schermata, Carattere, Blu elettrico, Blu intenso&#10;&#10;Il contenuto generato dall'IA potrebbe non essere corretto."/>
          <p:cNvPicPr/>
          <p:nvPr/>
        </p:nvPicPr>
        <p:blipFill>
          <a:blip r:embed="rId19"/>
          <a:stretch/>
        </p:blipFill>
        <p:spPr>
          <a:xfrm>
            <a:off x="9541800" y="6240600"/>
            <a:ext cx="2094120" cy="466200"/>
          </a:xfrm>
          <a:prstGeom prst="rect">
            <a:avLst/>
          </a:prstGeom>
          <a:noFill/>
          <a:ln w="0">
            <a:noFill/>
          </a:ln>
        </p:spPr>
      </p:pic>
      <p:sp>
        <p:nvSpPr>
          <p:cNvPr id="234" name="Slide Number Placeholder 2"/>
          <p:cNvSpPr/>
          <p:nvPr/>
        </p:nvSpPr>
        <p:spPr>
          <a:xfrm>
            <a:off x="8531280" y="5875920"/>
            <a:ext cx="274284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fld id="{B9F925E8-394B-4328-97A5-D60BCA816AC1}" type="slidenum">
              <a:rPr lang="it-IT" sz="1200" b="0" strike="noStrike" spc="-1">
                <a:solidFill>
                  <a:schemeClr val="dk1">
                    <a:tint val="75000"/>
                  </a:schemeClr>
                </a:solidFill>
                <a:latin typeface="Calibri"/>
              </a:rPr>
              <a:t>8</a:t>
            </a:fld>
            <a:endParaRPr lang="en-US" sz="1200" b="0" strike="noStrike" spc="-1">
              <a:solidFill>
                <a:srgbClr val="000000"/>
              </a:solidFill>
              <a:latin typeface="Calibri"/>
            </a:endParaRPr>
          </a:p>
        </p:txBody>
      </p:sp>
      <p:sp>
        <p:nvSpPr>
          <p:cNvPr id="5" name="PlaceHolder 1"/>
          <p:cNvSpPr>
            <a:spLocks noGrp="1"/>
          </p:cNvSpPr>
          <p:nvPr>
            <p:ph type="sldNum" idx="3"/>
          </p:nvPr>
        </p:nvSpPr>
        <p:spPr/>
        <p:txBody>
          <a:bodyPr/>
          <a:lstStyle/>
          <a:p>
            <a:endParaRPr>
              <a:no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6DF8-F13B-3581-DC66-5E38BC0EF495}"/>
            </a:ext>
          </a:extLst>
        </p:cNvPr>
        <p:cNvGrpSpPr/>
        <p:nvPr/>
      </p:nvGrpSpPr>
      <p:grpSpPr>
        <a:xfrm>
          <a:off x="0" y="0"/>
          <a:ext cx="0" cy="0"/>
          <a:chOff x="0" y="0"/>
          <a:chExt cx="0" cy="0"/>
        </a:xfrm>
      </p:grpSpPr>
      <p:sp>
        <p:nvSpPr>
          <p:cNvPr id="193" name="Titolo 1">
            <a:extLst>
              <a:ext uri="{FF2B5EF4-FFF2-40B4-BE49-F238E27FC236}">
                <a16:creationId xmlns:a16="http://schemas.microsoft.com/office/drawing/2014/main" id="{7ED5129D-86A5-DDC4-CD7C-9793A3FDBE82}"/>
              </a:ext>
            </a:extLst>
          </p:cNvPr>
          <p:cNvSpPr/>
          <p:nvPr/>
        </p:nvSpPr>
        <p:spPr>
          <a:xfrm>
            <a:off x="545247" y="137160"/>
            <a:ext cx="10495080" cy="676080"/>
          </a:xfrm>
          <a:prstGeom prst="rect">
            <a:avLst/>
          </a:prstGeom>
          <a:noFill/>
          <a:ln w="0">
            <a:noFill/>
          </a:ln>
        </p:spPr>
        <p:txBody>
          <a:bodyPr vert="horz" lIns="91440" tIns="45720" rIns="91440" bIns="45720" rtlCol="0" anchor="ctr">
            <a:normAutofit/>
          </a:bodyPr>
          <a:lstStyle/>
          <a:p>
            <a:pPr>
              <a:lnSpc>
                <a:spcPct val="90000"/>
              </a:lnSpc>
              <a:spcBef>
                <a:spcPct val="0"/>
              </a:spcBef>
            </a:pPr>
            <a:r>
              <a:rPr lang="en-US" sz="3200" b="1">
                <a:solidFill>
                  <a:srgbClr val="50AB8E"/>
                </a:solidFill>
                <a:ea typeface="Zen Kaku Gothic New"/>
              </a:rPr>
              <a:t>Development and Testing of the BMT</a:t>
            </a:r>
          </a:p>
        </p:txBody>
      </p:sp>
      <p:sp>
        <p:nvSpPr>
          <p:cNvPr id="194" name="PlaceHolder 1">
            <a:extLst>
              <a:ext uri="{FF2B5EF4-FFF2-40B4-BE49-F238E27FC236}">
                <a16:creationId xmlns:a16="http://schemas.microsoft.com/office/drawing/2014/main" id="{3F0DB4DD-DA81-D5C2-5C10-65A6B12A267C}"/>
              </a:ext>
            </a:extLst>
          </p:cNvPr>
          <p:cNvSpPr>
            <a:spLocks noGrp="1"/>
          </p:cNvSpPr>
          <p:nvPr>
            <p:ph type="sldNum" idx="73"/>
          </p:nvPr>
        </p:nvSpPr>
        <p:spPr>
          <a:xfrm>
            <a:off x="8753040" y="596448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it-IT" sz="1200" b="0" strike="noStrike" spc="-1">
                <a:solidFill>
                  <a:schemeClr val="dk1">
                    <a:tint val="75000"/>
                  </a:schemeClr>
                </a:solidFill>
                <a:latin typeface="Calibri"/>
              </a:defRPr>
            </a:lvl1pPr>
          </a:lstStyle>
          <a:p>
            <a:pPr indent="0" algn="r" defTabSz="914400">
              <a:lnSpc>
                <a:spcPct val="100000"/>
              </a:lnSpc>
              <a:buNone/>
            </a:pPr>
            <a:fld id="{16AFE899-78F4-4943-9E6E-642C1D5E6641}" type="slidenum">
              <a:rPr lang="it-IT" sz="1200" b="0" strike="noStrike" spc="-1">
                <a:solidFill>
                  <a:schemeClr val="dk1">
                    <a:tint val="75000"/>
                  </a:schemeClr>
                </a:solidFill>
                <a:latin typeface="Calibri"/>
              </a:rPr>
              <a:t>9</a:t>
            </a:fld>
            <a:endParaRPr lang="en-US" sz="1200" b="0" strike="noStrike" spc="-1">
              <a:solidFill>
                <a:srgbClr val="000000"/>
              </a:solidFill>
              <a:latin typeface="Calibri"/>
            </a:endParaRPr>
          </a:p>
        </p:txBody>
      </p:sp>
      <p:pic>
        <p:nvPicPr>
          <p:cNvPr id="196" name="Immagine 8" descr="Immagine che contiene schermata, Carattere, Blu elettrico, Blu intenso&#10;&#10;Il contenuto generato dall'IA potrebbe non essere corretto.">
            <a:extLst>
              <a:ext uri="{FF2B5EF4-FFF2-40B4-BE49-F238E27FC236}">
                <a16:creationId xmlns:a16="http://schemas.microsoft.com/office/drawing/2014/main" id="{4389F96F-EEA0-049B-FE5A-363323CC4B37}"/>
              </a:ext>
            </a:extLst>
          </p:cNvPr>
          <p:cNvPicPr/>
          <p:nvPr/>
        </p:nvPicPr>
        <p:blipFill>
          <a:blip r:embed="rId2"/>
          <a:stretch/>
        </p:blipFill>
        <p:spPr>
          <a:xfrm>
            <a:off x="9753840" y="6254640"/>
            <a:ext cx="2094120" cy="466200"/>
          </a:xfrm>
          <a:prstGeom prst="rect">
            <a:avLst/>
          </a:prstGeom>
          <a:noFill/>
          <a:ln w="0">
            <a:noFill/>
          </a:ln>
        </p:spPr>
      </p:pic>
      <p:pic>
        <p:nvPicPr>
          <p:cNvPr id="2" name="Picture 1" descr="A diagram of a project&#10;&#10;AI-generated content may be incorrect.">
            <a:extLst>
              <a:ext uri="{FF2B5EF4-FFF2-40B4-BE49-F238E27FC236}">
                <a16:creationId xmlns:a16="http://schemas.microsoft.com/office/drawing/2014/main" id="{6DCE297E-E9E5-17E5-11E6-B7EA9A7CA373}"/>
              </a:ext>
            </a:extLst>
          </p:cNvPr>
          <p:cNvPicPr>
            <a:picLocks noChangeAspect="1"/>
          </p:cNvPicPr>
          <p:nvPr/>
        </p:nvPicPr>
        <p:blipFill>
          <a:blip r:embed="rId3"/>
          <a:stretch>
            <a:fillRect/>
          </a:stretch>
        </p:blipFill>
        <p:spPr>
          <a:xfrm>
            <a:off x="714120" y="968908"/>
            <a:ext cx="10825018" cy="5480055"/>
          </a:xfrm>
          <a:prstGeom prst="rect">
            <a:avLst/>
          </a:prstGeom>
        </p:spPr>
      </p:pic>
      <p:pic>
        <p:nvPicPr>
          <p:cNvPr id="3" name="Immagine 4">
            <a:extLst>
              <a:ext uri="{FF2B5EF4-FFF2-40B4-BE49-F238E27FC236}">
                <a16:creationId xmlns:a16="http://schemas.microsoft.com/office/drawing/2014/main" id="{0B83AEB3-546D-3380-9EE0-86BD2D367EF2}"/>
              </a:ext>
            </a:extLst>
          </p:cNvPr>
          <p:cNvPicPr/>
          <p:nvPr/>
        </p:nvPicPr>
        <p:blipFill>
          <a:blip r:embed="rId4"/>
          <a:stretch/>
        </p:blipFill>
        <p:spPr>
          <a:xfrm>
            <a:off x="838080" y="6311880"/>
            <a:ext cx="2292480" cy="323640"/>
          </a:xfrm>
          <a:prstGeom prst="rect">
            <a:avLst/>
          </a:prstGeom>
          <a:noFill/>
          <a:ln w="0">
            <a:noFill/>
          </a:ln>
        </p:spPr>
      </p:pic>
    </p:spTree>
    <p:extLst>
      <p:ext uri="{BB962C8B-B14F-4D97-AF65-F5344CB8AC3E}">
        <p14:creationId xmlns:p14="http://schemas.microsoft.com/office/powerpoint/2010/main" val="1304995424"/>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2CE0324F408429E97EDCAC18C096E" ma:contentTypeVersion="17" ma:contentTypeDescription="Create a new document." ma:contentTypeScope="" ma:versionID="7ded831e3a796b3e914d0303c675d82f">
  <xsd:schema xmlns:xsd="http://www.w3.org/2001/XMLSchema" xmlns:xs="http://www.w3.org/2001/XMLSchema" xmlns:p="http://schemas.microsoft.com/office/2006/metadata/properties" xmlns:ns2="be3a5d75-9fcd-42b2-be8f-0d646ae39d5b" xmlns:ns3="6664fd2d-2ec1-4042-b25a-1c5cab93a56e" targetNamespace="http://schemas.microsoft.com/office/2006/metadata/properties" ma:root="true" ma:fieldsID="6b3f76a4a18cce6b85fb069a8f1e087d" ns2:_="" ns3:_="">
    <xsd:import namespace="be3a5d75-9fcd-42b2-be8f-0d646ae39d5b"/>
    <xsd:import namespace="6664fd2d-2ec1-4042-b25a-1c5cab93a5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a5d75-9fcd-42b2-be8f-0d646ae39d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c99919-4982-4388-8a64-83a11d2ca21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64fd2d-2ec1-4042-b25a-1c5cab93a56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a030780-b263-4a74-adaa-bbaf3773ae18}" ma:internalName="TaxCatchAll" ma:showField="CatchAllData" ma:web="6664fd2d-2ec1-4042-b25a-1c5cab93a5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3a5d75-9fcd-42b2-be8f-0d646ae39d5b">
      <Terms xmlns="http://schemas.microsoft.com/office/infopath/2007/PartnerControls"/>
    </lcf76f155ced4ddcb4097134ff3c332f>
    <TaxCatchAll xmlns="6664fd2d-2ec1-4042-b25a-1c5cab93a5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50AFC4-EA93-44A9-B5EE-D380949EC3CC}">
  <ds:schemaRefs>
    <ds:schemaRef ds:uri="6664fd2d-2ec1-4042-b25a-1c5cab93a56e"/>
    <ds:schemaRef ds:uri="be3a5d75-9fcd-42b2-be8f-0d646ae39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8E5CFD-BD78-423E-A490-CE0E595DFE9B}">
  <ds:schemaRefs>
    <ds:schemaRef ds:uri="http://purl.org/dc/elements/1.1/"/>
    <ds:schemaRef ds:uri="http://schemas.microsoft.com/office/2006/metadata/properties"/>
    <ds:schemaRef ds:uri="http://purl.org/dc/terms/"/>
    <ds:schemaRef ds:uri="http://schemas.microsoft.com/office/2006/documentManagement/types"/>
    <ds:schemaRef ds:uri="6664fd2d-2ec1-4042-b25a-1c5cab93a56e"/>
    <ds:schemaRef ds:uri="http://purl.org/dc/dcmitype/"/>
    <ds:schemaRef ds:uri="http://schemas.microsoft.com/office/infopath/2007/PartnerControls"/>
    <ds:schemaRef ds:uri="http://schemas.openxmlformats.org/package/2006/metadata/core-properties"/>
    <ds:schemaRef ds:uri="be3a5d75-9fcd-42b2-be8f-0d646ae39d5b"/>
    <ds:schemaRef ds:uri="http://www.w3.org/XML/1998/namespace"/>
  </ds:schemaRefs>
</ds:datastoreItem>
</file>

<file path=customXml/itemProps3.xml><?xml version="1.0" encoding="utf-8"?>
<ds:datastoreItem xmlns:ds="http://schemas.openxmlformats.org/officeDocument/2006/customXml" ds:itemID="{11802AE0-227A-4664-9F69-C2BADE97DB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3054</Words>
  <Application>Microsoft Office PowerPoint</Application>
  <PresentationFormat>Breitbild</PresentationFormat>
  <Paragraphs>616</Paragraphs>
  <Slides>45</Slides>
  <Notes>23</Notes>
  <HiddenSlides>1</HiddenSlides>
  <MMClips>0</MMClips>
  <ScaleCrop>false</ScaleCrop>
  <HeadingPairs>
    <vt:vector size="6" baseType="variant">
      <vt:variant>
        <vt:lpstr>Verwendete Schriftarten</vt:lpstr>
      </vt:variant>
      <vt:variant>
        <vt:i4>21</vt:i4>
      </vt:variant>
      <vt:variant>
        <vt:lpstr>Design</vt:lpstr>
      </vt:variant>
      <vt:variant>
        <vt:i4>4</vt:i4>
      </vt:variant>
      <vt:variant>
        <vt:lpstr>Folientitel</vt:lpstr>
      </vt:variant>
      <vt:variant>
        <vt:i4>45</vt:i4>
      </vt:variant>
    </vt:vector>
  </HeadingPairs>
  <TitlesOfParts>
    <vt:vector size="70" baseType="lpstr">
      <vt:lpstr>Aptos</vt:lpstr>
      <vt:lpstr>Aptos Narrow</vt:lpstr>
      <vt:lpstr>Arial</vt:lpstr>
      <vt:lpstr>Arial,Sans-Serif</vt:lpstr>
      <vt:lpstr>Avenir Next Regular</vt:lpstr>
      <vt:lpstr>Calibri</vt:lpstr>
      <vt:lpstr>Calibri body</vt:lpstr>
      <vt:lpstr>Calibri Light</vt:lpstr>
      <vt:lpstr>Helvetica Neue Medium</vt:lpstr>
      <vt:lpstr>Lucida Sans</vt:lpstr>
      <vt:lpstr>Montserrat</vt:lpstr>
      <vt:lpstr>Montserrat Medium</vt:lpstr>
      <vt:lpstr>Montserrat SemiBold</vt:lpstr>
      <vt:lpstr>Open Sans</vt:lpstr>
      <vt:lpstr>Open Sans Light</vt:lpstr>
      <vt:lpstr>Segoe Sans</vt:lpstr>
      <vt:lpstr>Symbol</vt:lpstr>
      <vt:lpstr>Times New Roman</vt:lpstr>
      <vt:lpstr>Wingdings</vt:lpstr>
      <vt:lpstr>Wingdings,Sans-Serif</vt:lpstr>
      <vt:lpstr>Zen Kaku Gothic New</vt:lpstr>
      <vt:lpstr>Tema di Office</vt:lpstr>
      <vt:lpstr>Personalizza struttura</vt:lpstr>
      <vt:lpstr>1_Tema di Office</vt:lpstr>
      <vt:lpstr>2_Tema di Office</vt:lpstr>
      <vt:lpstr>BIOBASEDCERT Monitoring Tool: Overview, Application and Web-based Implementaiton </vt:lpstr>
      <vt:lpstr>PowerPoint-Präsentation</vt:lpstr>
      <vt:lpstr>PowerPoint-Präsentation</vt:lpstr>
      <vt:lpstr>Background</vt:lpstr>
      <vt:lpstr>PowerPoint-Präsentation</vt:lpstr>
      <vt:lpstr>PowerPoint-Präsentation</vt:lpstr>
      <vt:lpstr>PowerPoint-Präsentation</vt:lpstr>
      <vt:lpstr>PowerPoint-Präsentation</vt:lpstr>
      <vt:lpstr>PowerPoint-Präsentation</vt:lpstr>
      <vt:lpstr>PowerPoint-Präsentation</vt:lpstr>
      <vt:lpstr>Room for improvement of the BMT </vt:lpstr>
      <vt:lpstr>PowerPoint-Präsentation</vt:lpstr>
      <vt:lpstr>PowerPoint-Präsentation</vt:lpstr>
      <vt:lpstr>BMT System level</vt:lpstr>
      <vt:lpstr>PowerPoint-Präsentation</vt:lpstr>
      <vt:lpstr>PowerPoint-Präsentation</vt:lpstr>
      <vt:lpstr>PowerPoint-Präsentation</vt:lpstr>
      <vt:lpstr>PowerPoint-Präsentation</vt:lpstr>
      <vt:lpstr>Testing process – pre-assessment</vt:lpstr>
      <vt:lpstr>Testing process – assessment</vt:lpstr>
      <vt:lpstr>PowerPoint-Präsentation</vt:lpstr>
      <vt:lpstr>PowerPoint-Präsentation</vt:lpstr>
      <vt:lpstr>PowerPoint-Präsentation</vt:lpstr>
      <vt:lpstr>BMT Content level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Testing process – Assessment</vt:lpstr>
      <vt:lpstr>PowerPoint-Präsentation</vt:lpstr>
      <vt:lpstr>PowerPoint-Präsentation</vt:lpstr>
      <vt:lpstr>BMT Outcome level</vt:lpstr>
      <vt:lpstr>PowerPoint-Präsentation</vt:lpstr>
      <vt:lpstr>Collaborative approach in developing the methodology</vt:lpstr>
      <vt:lpstr>Scope of measurable progress</vt:lpstr>
      <vt:lpstr>PowerPoint-Präsentation</vt:lpstr>
      <vt:lpstr>Structure of the BMT Outcome Level</vt:lpstr>
      <vt:lpstr>PowerPoint-Präsentation</vt:lpstr>
      <vt:lpstr>Example of implementation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
  <dc:creator>Girasole 96</dc:creator>
  <dc:description/>
  <cp:lastModifiedBy>Luana Ladu</cp:lastModifiedBy>
  <cp:revision>9</cp:revision>
  <dcterms:created xsi:type="dcterms:W3CDTF">2023-12-01T11:29:50Z</dcterms:created>
  <dcterms:modified xsi:type="dcterms:W3CDTF">2026-06-29T07:48:59Z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0x0101002082CE0324F408429E97EDCAC18C096E</vt:lpwstr>
  </property>
  <property fmtid="{D5CDD505-2E9C-101B-9397-08002B2CF9AE}" pid="3" name="HiddenSlides">
    <vt:r8>3</vt:r8>
  </property>
  <property fmtid="{D5CDD505-2E9C-101B-9397-08002B2CF9AE}" pid="4" name="MediaServiceImageTags">
    <vt:lpwstr/>
  </property>
  <property fmtid="{D5CDD505-2E9C-101B-9397-08002B2CF9AE}" pid="5" name="Notes">
    <vt:r8>4</vt:r8>
  </property>
  <property fmtid="{D5CDD505-2E9C-101B-9397-08002B2CF9AE}" pid="6" name="PresentationFormat">
    <vt:lpwstr>Breitbild</vt:lpwstr>
  </property>
  <property fmtid="{D5CDD505-2E9C-101B-9397-08002B2CF9AE}" pid="7" name="Slides">
    <vt:r8>17</vt:r8>
  </property>
</Properties>
</file>